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65" r:id="rId5"/>
    <p:sldId id="259" r:id="rId6"/>
    <p:sldId id="260" r:id="rId7"/>
    <p:sldId id="263" r:id="rId8"/>
    <p:sldId id="264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97318" y="1052736"/>
            <a:ext cx="67687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</a:t>
            </a:r>
            <a:endParaRPr lang="ru-RU" sz="66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0152" y="5589240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Цюжет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 В.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34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908720"/>
            <a:ext cx="89289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  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одна из форм организации образовательной деятельности в детском саду. Основное значение экскурсии в том, что она обеспечивает формирование у детей конкретных представлений и впечатлений об окружающей 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  <a:endParaRPr lang="ru-RU" sz="28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055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48680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экскурсия для дошкольников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форма образовательной деятельности, отличающаяся от реальной экскурсии виртуальным отображением реально существующих объектов.</a:t>
            </a:r>
          </a:p>
        </p:txBody>
      </p:sp>
    </p:spTree>
    <p:extLst>
      <p:ext uri="{BB962C8B-B14F-4D97-AF65-F5344CB8AC3E}">
        <p14:creationId xmlns:p14="http://schemas.microsoft.com/office/powerpoint/2010/main" val="11246709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332656"/>
            <a:ext cx="87849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позволяет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визуальные сведения о местах, недоступных для реального посещения;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сэкономить время и средства;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педагогу самостоятельно отбирать нужный материал, составлять маршрут и изменять содержание согласно целям и интересам детей. </a:t>
            </a:r>
          </a:p>
          <a:p>
            <a:pPr algn="just"/>
            <a:endParaRPr lang="ru-RU" sz="24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разнообразить образовательный процесс;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реализовать принципы наглядности и научности обучения;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наблюдательность, навыки самостоятельной работы у дошкольников. </a:t>
            </a:r>
          </a:p>
        </p:txBody>
      </p:sp>
    </p:spTree>
    <p:extLst>
      <p:ext uri="{BB962C8B-B14F-4D97-AF65-F5344CB8AC3E}">
        <p14:creationId xmlns:p14="http://schemas.microsoft.com/office/powerpoint/2010/main" val="209761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88640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разработке экскурсии решаются задачи:</a:t>
            </a:r>
            <a:endParaRPr lang="ru-RU" sz="28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экологическое, эстетическое, патриотическое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воспитание;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познавательное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развитие;</a:t>
            </a:r>
          </a:p>
          <a:p>
            <a:pPr lvl="0"/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формирование навыков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наблюдения,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мыслительных процессов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воображения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творческих способностей.</a:t>
            </a:r>
          </a:p>
        </p:txBody>
      </p:sp>
    </p:spTree>
    <p:extLst>
      <p:ext uri="{BB962C8B-B14F-4D97-AF65-F5344CB8AC3E}">
        <p14:creationId xmlns:p14="http://schemas.microsoft.com/office/powerpoint/2010/main" val="215200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32656"/>
            <a:ext cx="84969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экскурсии: 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беседа.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Коллективное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наблюдение.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самостоятельное наблюдение детей. 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природоведческого материала. 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детей с собранным материалом. 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 экскурсии — беседы, рассказы детей о том, что удивило, порадовало, запомнилось. </a:t>
            </a:r>
          </a:p>
        </p:txBody>
      </p:sp>
    </p:spTree>
    <p:extLst>
      <p:ext uri="{BB962C8B-B14F-4D97-AF65-F5344CB8AC3E}">
        <p14:creationId xmlns:p14="http://schemas.microsoft.com/office/powerpoint/2010/main" val="2529827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76672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содержанию экскурсии в детском саду делятся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на:</a:t>
            </a:r>
          </a:p>
          <a:p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Природоведческие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(познавательные) экскурсии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в парк, лес, к озеру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ознакомления с трудом взрослых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(школа, библиотека).</a:t>
            </a:r>
          </a:p>
          <a:p>
            <a:pPr algn="just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Военно-исторические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экскурсии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  местам военных событий и в военно-исторические и мемориальные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музей.</a:t>
            </a:r>
          </a:p>
          <a:p>
            <a:pPr algn="just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Искусствоведческие -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экскурсии рассказывают о творчестве композиторов, художников. Это экскурсии в картинные галереи, выставочные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залы.</a:t>
            </a:r>
          </a:p>
          <a:p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71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474345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563888" y="980728"/>
            <a:ext cx="720080" cy="5051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004048" y="980728"/>
            <a:ext cx="504056" cy="686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51820" y="1666795"/>
            <a:ext cx="36724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 мира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наблюдательности 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эстетических чувств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здоровья</a:t>
            </a:r>
          </a:p>
          <a:p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752020" y="980728"/>
            <a:ext cx="252028" cy="686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36411"/>
            <a:ext cx="5921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 flipH="1">
            <a:off x="4283968" y="980728"/>
            <a:ext cx="152400" cy="6575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500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5"/>
            <a:ext cx="7848872" cy="151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94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122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Windows User</cp:lastModifiedBy>
  <cp:revision>15</cp:revision>
  <dcterms:created xsi:type="dcterms:W3CDTF">2024-10-04T02:40:15Z</dcterms:created>
  <dcterms:modified xsi:type="dcterms:W3CDTF">2025-04-02T08:26:21Z</dcterms:modified>
</cp:coreProperties>
</file>