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Муниципальное бюджетное дошкольное образовательное учреждение</a:t>
            </a:r>
            <a:br>
              <a:rPr lang="ru-RU" sz="1600" dirty="0"/>
            </a:br>
            <a:r>
              <a:rPr lang="ru-RU" sz="1600" dirty="0"/>
              <a:t> МБДОУ «Детский сад № 89»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17600" b="1" i="1" dirty="0">
                <a:solidFill>
                  <a:srgbClr val="0070C0"/>
                </a:solidFill>
              </a:rPr>
              <a:t>«Мои любимые игрушки»</a:t>
            </a:r>
          </a:p>
          <a:p>
            <a:endParaRPr lang="ru-RU" sz="17600" dirty="0">
              <a:solidFill>
                <a:srgbClr val="0070C0"/>
              </a:solidFill>
            </a:endParaRPr>
          </a:p>
          <a:p>
            <a:endParaRPr lang="ru-RU" sz="176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>
              <a:solidFill>
                <a:srgbClr val="0070C0"/>
              </a:solidFill>
            </a:endParaRPr>
          </a:p>
          <a:p>
            <a:pPr algn="r"/>
            <a:r>
              <a:rPr lang="ru-RU" sz="6400" dirty="0">
                <a:solidFill>
                  <a:schemeClr val="tx1"/>
                </a:solidFill>
              </a:rPr>
              <a:t> Автор разработки: </a:t>
            </a:r>
          </a:p>
          <a:p>
            <a:pPr algn="r"/>
            <a:r>
              <a:rPr lang="ru-RU" sz="6400" dirty="0" err="1">
                <a:solidFill>
                  <a:schemeClr val="tx1"/>
                </a:solidFill>
              </a:rPr>
              <a:t>Дергунова</a:t>
            </a:r>
            <a:r>
              <a:rPr lang="ru-RU" sz="6400" dirty="0">
                <a:solidFill>
                  <a:schemeClr val="tx1"/>
                </a:solidFill>
              </a:rPr>
              <a:t> Т.М.,  воспитатель </a:t>
            </a:r>
          </a:p>
          <a:p>
            <a:pPr algn="r"/>
            <a:r>
              <a:rPr lang="ru-RU" sz="6400" dirty="0">
                <a:solidFill>
                  <a:schemeClr val="tx1"/>
                </a:solidFill>
              </a:rPr>
              <a:t>первой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80749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Наши верные друзья – игрушки!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рукопись\1 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9" t="9149" r="19489" b="33999"/>
          <a:stretch/>
        </p:blipFill>
        <p:spPr bwMode="auto">
          <a:xfrm>
            <a:off x="107504" y="1556792"/>
            <a:ext cx="3600400" cy="489810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укопись\1 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10417" r="22662" b="32819"/>
          <a:stretch/>
        </p:blipFill>
        <p:spPr bwMode="auto">
          <a:xfrm>
            <a:off x="5508104" y="1805955"/>
            <a:ext cx="3456384" cy="435934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53716"/>
            <a:ext cx="4248472" cy="4602088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4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Мои любимые игрушки</a:t>
            </a:r>
          </a:p>
        </p:txBody>
      </p:sp>
      <p:pic>
        <p:nvPicPr>
          <p:cNvPr id="7170" name="Picture 2" descr="D:\рукопись\1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7223" r="17309" b="24167"/>
          <a:stretch/>
        </p:blipFill>
        <p:spPr bwMode="auto">
          <a:xfrm rot="20988145">
            <a:off x="711013" y="1405693"/>
            <a:ext cx="36766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135">
            <a:off x="5424762" y="609141"/>
            <a:ext cx="2655733" cy="238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10909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1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3888432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61704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проект: познавательно-речевой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Цель: формирование у детей социально - нравственных качеств через организацию разных видов деятельности: игровой, познавательной, продуктивной. Овладение детьми игровыми действиями, отражающие известные им жизненные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239996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/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•	Познакомить детей с обобщающим понятием «игрушки», формировать знания о свойствах, качествах и функциональном назначении игрушек.</a:t>
            </a:r>
          </a:p>
          <a:p>
            <a:r>
              <a:rPr lang="ru-RU" dirty="0"/>
              <a:t>•	 Способствовать формированию положительных эмоций при прочитывании любимых литературных произведений, посредством сюжетных игр побуждать детей повторять за воспитателем слова и фразы знакомых стихотворений.</a:t>
            </a:r>
          </a:p>
          <a:p>
            <a:r>
              <a:rPr lang="ru-RU" dirty="0"/>
              <a:t>•	Развивать коммуникативные навыки, игровые умения детей, любознательность, активность, эмоциональную отзывчивость.</a:t>
            </a:r>
          </a:p>
          <a:p>
            <a:r>
              <a:rPr lang="ru-RU" dirty="0"/>
              <a:t>•	  Способствовать формированию у родителей потребности в игровом общении с детьми; оказывать родителям практическую помощь в выборе игр и игрушек для детей, в организации совместной игровой деятельности с детьми в кругу семьи, развивать умение видеть окружающий мир глазами ребенка.</a:t>
            </a:r>
          </a:p>
          <a:p>
            <a:r>
              <a:rPr lang="ru-RU" dirty="0"/>
              <a:t>•	     Воспитывать бережное отношение к игрушкам и заботу о них; умение решать проблемно-игровые ситуации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9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•	Ребенок интересуется окружающими предметами и активно действует с ними;</a:t>
            </a:r>
          </a:p>
          <a:p>
            <a:r>
              <a:rPr lang="ru-RU" dirty="0"/>
              <a:t>•	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</a:p>
          <a:p>
            <a:r>
              <a:rPr lang="ru-RU" dirty="0"/>
              <a:t>•	 Пополняет и расширяет пассивный и словарный запас: игрушки, мягкие, деревянные, убираю, готовлю, укладываю и т.д.</a:t>
            </a:r>
          </a:p>
          <a:p>
            <a:r>
              <a:rPr lang="ru-RU" dirty="0"/>
              <a:t>•	Умеет рассматривать картинку, узнавать в изображенном знакомые игрушки</a:t>
            </a:r>
          </a:p>
          <a:p>
            <a:r>
              <a:rPr lang="ru-RU" dirty="0"/>
              <a:t>•	Умеет понимать обращенную речь с опорой и без опоры на наглядность, вступать в контакт с окружающими, выражать свои мысли, чувства, впечатления.</a:t>
            </a:r>
          </a:p>
          <a:p>
            <a:r>
              <a:rPr lang="ru-RU" dirty="0"/>
              <a:t>•	 Стремится к общению со взрослыми и активно подражает им в движениях и действиях.</a:t>
            </a:r>
          </a:p>
          <a:p>
            <a:r>
              <a:rPr lang="ru-RU" dirty="0"/>
              <a:t>•	Эмоционально откликается на игру, предложенную взрослым, принимает игровую задачу.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2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Мишка - Пупсик</a:t>
            </a:r>
          </a:p>
        </p:txBody>
      </p:sp>
      <p:pic>
        <p:nvPicPr>
          <p:cNvPr id="1026" name="Picture 2" descr="C:\Users\Женя\Desktop\ПРОЕКТ\00ca6ab8-5543-47e3-a586-de968e83ef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528392" cy="487362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укопись\1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3204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6084168" y="4077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8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Буду я пожарником или трактористом…</a:t>
            </a:r>
          </a:p>
        </p:txBody>
      </p:sp>
      <p:pic>
        <p:nvPicPr>
          <p:cNvPr id="2050" name="Picture 2" descr="C:\Users\Женя\Desktop\ПРОЕКТ\64ee3c1b-2e31-4a16-8474-fdba90d7a9b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3744416" cy="487362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еня\Desktop\ПРОЕКТ\5dfe5bed-22ec-471a-8907-a29a4edc96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744416" cy="504056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/>
              <a:t>Сам дорогу я постою</a:t>
            </a:r>
          </a:p>
        </p:txBody>
      </p:sp>
      <p:pic>
        <p:nvPicPr>
          <p:cNvPr id="3074" name="Picture 2" descr="C:\Users\Женя\Desktop\ПРОЕКТ\536da124-77f0-499f-a54e-40eac1b0a68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608512" cy="518457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укопись\1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289">
            <a:off x="308084" y="1013775"/>
            <a:ext cx="3528392" cy="4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9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Куклу чаем напою, на прогулку соберу</a:t>
            </a:r>
          </a:p>
        </p:txBody>
      </p:sp>
      <p:pic>
        <p:nvPicPr>
          <p:cNvPr id="4098" name="Picture 2" descr="C:\Users\Женя\Desktop\ПРОЕКТ\4b7c35c3-0c96-42b2-9008-b11db03419d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600200"/>
            <a:ext cx="345638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укопись\1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0" b="42504"/>
          <a:stretch/>
        </p:blipFill>
        <p:spPr bwMode="auto">
          <a:xfrm rot="270165">
            <a:off x="4468474" y="1563604"/>
            <a:ext cx="4033929" cy="48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7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/>
              <a:t>Я и </a:t>
            </a:r>
            <a:r>
              <a:rPr lang="ru-RU" dirty="0" err="1"/>
              <a:t>Лего</a:t>
            </a:r>
            <a:r>
              <a:rPr lang="ru-RU" dirty="0"/>
              <a:t> – мы друзья!</a:t>
            </a:r>
          </a:p>
        </p:txBody>
      </p:sp>
      <p:pic>
        <p:nvPicPr>
          <p:cNvPr id="5122" name="Picture 2" descr="C:\Users\Женя\Desktop\ПРОЕКТ\12a7edec-4b85-4389-95ae-4fa10ad331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9671"/>
            <a:ext cx="3960439" cy="487362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2986" r="50000" b="29368"/>
          <a:stretch/>
        </p:blipFill>
        <p:spPr bwMode="auto">
          <a:xfrm>
            <a:off x="4572000" y="1268760"/>
            <a:ext cx="38164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1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372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Эркер</vt:lpstr>
      <vt:lpstr>Муниципальное бюджетное дошкольное образовательное учреждение  МБДОУ «Детский сад № 89»</vt:lpstr>
      <vt:lpstr>проект: познавательно-речевой </vt:lpstr>
      <vt:lpstr>Задачи проекта:</vt:lpstr>
      <vt:lpstr>Ожидаемые результаты:</vt:lpstr>
      <vt:lpstr>Мишка - Пупсик</vt:lpstr>
      <vt:lpstr> Буду я пожарником или трактористом…</vt:lpstr>
      <vt:lpstr>Сам дорогу я постою</vt:lpstr>
      <vt:lpstr>Куклу чаем напою, на прогулку соберу</vt:lpstr>
      <vt:lpstr>Я и Лего – мы друзья!</vt:lpstr>
      <vt:lpstr>Наши верные друзья – игрушки!</vt:lpstr>
      <vt:lpstr>Мои любимые игрушки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227 «Березка»</dc:title>
  <dc:creator>Женя</dc:creator>
  <cp:lastModifiedBy>79132616431</cp:lastModifiedBy>
  <cp:revision>12</cp:revision>
  <dcterms:created xsi:type="dcterms:W3CDTF">2019-08-01T10:21:34Z</dcterms:created>
  <dcterms:modified xsi:type="dcterms:W3CDTF">2022-11-17T00:49:15Z</dcterms:modified>
</cp:coreProperties>
</file>