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9F2F2-3490-49E3-B464-552B2FA0567E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97CD-83DC-4D2A-A1AA-107B89B3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97CD-83DC-4D2A-A1AA-107B89B3A9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2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5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2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4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63C5-3E94-4F7A-B0F8-51B8E086D11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0F1E-93B1-40D2-B933-257D02C2A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8"/>
          </a:xfrm>
        </p:spPr>
        <p:txBody>
          <a:bodyPr>
            <a:normAutofit/>
          </a:bodyPr>
          <a:lstStyle/>
          <a:p>
            <a:r>
              <a:rPr lang="ru-RU" sz="1400" dirty="0"/>
              <a:t>Муниципальное бюджетное дошкольное образовательное учреждение </a:t>
            </a:r>
            <a:br>
              <a:rPr lang="ru-RU" sz="1400" dirty="0"/>
            </a:br>
            <a:r>
              <a:rPr lang="ru-RU" sz="1400" dirty="0"/>
              <a:t>«Детский сад №89»  общеразвивающего вида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344816" cy="208823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Мастер – класс для родителей: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«Ладони, пальцы, голова – наша речь велика»</a:t>
            </a:r>
          </a:p>
        </p:txBody>
      </p:sp>
      <p:sp>
        <p:nvSpPr>
          <p:cNvPr id="4" name="AutoShape 4" descr="https://www.iphones.ru/wp-content/uploads/2012/03/03-Mix2Col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iphones.ru/wp-content/uploads/2012/03/03-Mix2Colo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4437112"/>
            <a:ext cx="1872208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>
                <a:latin typeface="+mn-lt"/>
              </a:rPr>
              <a:t>Автор: </a:t>
            </a:r>
            <a:r>
              <a:rPr lang="ru-RU" sz="1400" dirty="0" err="1">
                <a:latin typeface="+mn-lt"/>
              </a:rPr>
              <a:t>Дергунова</a:t>
            </a:r>
            <a:r>
              <a:rPr lang="ru-RU" sz="1400" dirty="0">
                <a:latin typeface="+mn-lt"/>
              </a:rPr>
              <a:t> Т.М. воспитатель первой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48071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1883" y="260648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Цель:</a:t>
            </a:r>
          </a:p>
          <a:p>
            <a:pPr marL="0" indent="0" algn="just">
              <a:buNone/>
            </a:pPr>
            <a:r>
              <a:rPr lang="ru-RU" sz="2000" dirty="0"/>
              <a:t>Познакомить родителей с приемами и способами нетрадиционной техникой рисования и его значения на развитие речи детей, научить использовать знания и умения в работе с детьми в домашних условиях, рассказать о необходимости совместной деятельности в продуктивной и другой творческой работе.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Известно, что рисование – одно и самых любимых детских занятий.  Многие родители знают, что развитие тактильных ощущений, мелкой моторики и координации движений пальцев рук благоприятно влияют на развитие речи ребенка.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Развитие речи детей находится в прямой зависимости от степени сформированности движений пальцев рук. Если развитие движений пальцев отстаёт, то задерживается и речевое развитие.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Малыш постоянно изучает, постигает окружающий мир. Ему необходимо все щупать, трогать, гладить, хватать. Прикосновение – один из основных методов накопления информации.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358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6262" y="188640"/>
            <a:ext cx="7560841" cy="6976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Знакомство с приемами и способами нетрадиционной техники рисования</a:t>
            </a:r>
          </a:p>
        </p:txBody>
      </p:sp>
      <p:pic>
        <p:nvPicPr>
          <p:cNvPr id="2050" name="Picture 2" descr="C:\Users\днс\Desktop\ФОТО\2018-2019 уч.год\мастер-класс\DSC07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22342"/>
            <a:ext cx="4176464" cy="27843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ФОТО\2018-2019 уч.год\мастер-класс\DSC07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4" y="3933056"/>
            <a:ext cx="3979535" cy="265302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ФОТО\2018-2019 уч.год\мастер-класс\DSC076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7" y="1022343"/>
            <a:ext cx="4150555" cy="276703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5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83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Варианты создания материальной базы для творческой деятельности</a:t>
            </a:r>
          </a:p>
        </p:txBody>
      </p:sp>
      <p:pic>
        <p:nvPicPr>
          <p:cNvPr id="3074" name="Picture 2" descr="C:\Users\днс\Desktop\ФОТО\2018-2019 уч.год\мастер-класс\DSC07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3002"/>
            <a:ext cx="7809760" cy="52065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8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Техника рисования «Штампование»</a:t>
            </a:r>
          </a:p>
        </p:txBody>
      </p:sp>
      <p:pic>
        <p:nvPicPr>
          <p:cNvPr id="4098" name="Picture 2" descr="C:\Users\днс\Desktop\ФОТО\2018-2019 уч.год\мастер-класс\DSC07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9" y="1100507"/>
            <a:ext cx="7632848" cy="508856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Техника рисования поролоновой губкой (по трафарету)</a:t>
            </a:r>
          </a:p>
        </p:txBody>
      </p:sp>
      <p:pic>
        <p:nvPicPr>
          <p:cNvPr id="5122" name="Picture 2" descr="C:\Users\днс\Desktop\ФОТО\2018-2019 уч.год\мастер-класс\DSC07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8" y="1268760"/>
            <a:ext cx="3391924" cy="508788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ФОТО\2018-2019 уч.год\мастер-класс\DSC077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6813" y="1268760"/>
            <a:ext cx="4750425" cy="508788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9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Рисование в технике «Печать листьями»</a:t>
            </a:r>
          </a:p>
        </p:txBody>
      </p:sp>
      <p:pic>
        <p:nvPicPr>
          <p:cNvPr id="6146" name="Picture 2" descr="C:\Users\днс\Desktop\ФОТО\2018-2019 уч.год\мастер-класс\DSC077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672" y="1268760"/>
            <a:ext cx="3240360" cy="491087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ФОТО\2018-2019 уч.год\мастер-класс\DSC077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1268760"/>
            <a:ext cx="4854790" cy="490418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2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559" y="0"/>
            <a:ext cx="916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Техника рисования одноразовыми вилками</a:t>
            </a:r>
          </a:p>
        </p:txBody>
      </p:sp>
      <p:pic>
        <p:nvPicPr>
          <p:cNvPr id="7170" name="Picture 2" descr="C:\Users\днс\Desktop\ФОТО\2018-2019 уч.год\мастер-класс\DSC07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7440"/>
            <a:ext cx="3312368" cy="496855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нс\Desktop\ФОТО\2018-2019 уч.год\мастер-класс\DSC07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7441"/>
            <a:ext cx="4860032" cy="324002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2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2.bp.blogspot.com/-2fAErZfxyfE/U_XDJZXhC4I/AAAAAAAACRQ/qSe0eR_nP-M/s16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6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Результаты деятельности</a:t>
            </a:r>
          </a:p>
        </p:txBody>
      </p:sp>
      <p:pic>
        <p:nvPicPr>
          <p:cNvPr id="8194" name="Picture 2" descr="C:\Users\днс\Desktop\ФОТО\2018-2019 уч.год\мастер-класс\DSC0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" y="1432484"/>
            <a:ext cx="4886200" cy="325746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нс\Desktop\ФОТО\2018-2019 уч.год\мастер-класс\DSC07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62976" cy="324198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71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217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Муниципальное бюджетное дошкольное образовательное учреждение  «Детский сад №89»  общеразвивающего вида</vt:lpstr>
      <vt:lpstr>Презентация PowerPoint</vt:lpstr>
      <vt:lpstr>Презентация PowerPoint</vt:lpstr>
      <vt:lpstr>Варианты создания материальной базы для творческой деятельности</vt:lpstr>
      <vt:lpstr>Техника рисования «Штампование»</vt:lpstr>
      <vt:lpstr>Техника рисования поролоновой губкой (по трафарету)</vt:lpstr>
      <vt:lpstr>Рисование в технике «Печать листьями»</vt:lpstr>
      <vt:lpstr>Техника рисования одноразовыми вилками</vt:lpstr>
      <vt:lpstr>Результаты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№227 «Березка» общеразвивающего вида</dc:title>
  <dc:creator>днс</dc:creator>
  <cp:lastModifiedBy>Великий и ужасный</cp:lastModifiedBy>
  <cp:revision>11</cp:revision>
  <dcterms:created xsi:type="dcterms:W3CDTF">2018-11-28T04:02:02Z</dcterms:created>
  <dcterms:modified xsi:type="dcterms:W3CDTF">2023-10-07T10:26:45Z</dcterms:modified>
</cp:coreProperties>
</file>