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4"/>
  </p:sldMasterIdLst>
  <p:handoutMasterIdLst>
    <p:handoutMasterId r:id="rId18"/>
  </p:handoutMasterIdLst>
  <p:sldIdLst>
    <p:sldId id="257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Автор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D0D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3052" autoAdjust="0"/>
  </p:normalViewPr>
  <p:slideViewPr>
    <p:cSldViewPr snapToGrid="0">
      <p:cViewPr varScale="1">
        <p:scale>
          <a:sx n="73" d="100"/>
          <a:sy n="73" d="100"/>
        </p:scale>
        <p:origin x="6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DF3F9-A383-40CF-841B-6426D82ECB85}" type="datetimeFigureOut">
              <a:rPr lang="ru-RU" smtClean="0"/>
              <a:t>07.10.2023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BDF9E2-D527-45E4-B727-833247D273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75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8.png"/><Relationship Id="rId7" Type="http://schemas.openxmlformats.org/officeDocument/2006/relationships/image" Target="../media/image22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4.png"/><Relationship Id="rId9" Type="http://schemas.openxmlformats.org/officeDocument/2006/relationships/image" Target="../media/image2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06992" y="1801368"/>
            <a:ext cx="9144000" cy="1271668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15012" y="4566542"/>
            <a:ext cx="5761973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887" y="4919472"/>
            <a:ext cx="780779" cy="181321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887" y="2486190"/>
            <a:ext cx="6529105" cy="333988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288" y="3148546"/>
            <a:ext cx="946995" cy="8888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4064" flipH="1">
            <a:off x="9040091" y="280346"/>
            <a:ext cx="1620000" cy="14497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22264">
            <a:off x="432872" y="866690"/>
            <a:ext cx="2281516" cy="134110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78" y="5120640"/>
            <a:ext cx="462607" cy="91029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276" y="-494119"/>
            <a:ext cx="2726006" cy="288819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520" y="785524"/>
            <a:ext cx="521596" cy="818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6536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51927" y="1031437"/>
            <a:ext cx="4839012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497135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06035" y="3962833"/>
            <a:ext cx="3408397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7916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51927" y="1031437"/>
            <a:ext cx="4839012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497135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06035" y="3962833"/>
            <a:ext cx="3408397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479" y="4982080"/>
            <a:ext cx="2264474" cy="133108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18841" y="624268"/>
            <a:ext cx="1087755" cy="10191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8841" y="2288674"/>
            <a:ext cx="1378875" cy="128092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546" y="160762"/>
            <a:ext cx="844933" cy="79305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45" y="1896931"/>
            <a:ext cx="413035" cy="81274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4828" y="3776471"/>
            <a:ext cx="1062888" cy="1357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6117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616" y="-416425"/>
            <a:ext cx="2105596" cy="2230872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51927" y="1031437"/>
            <a:ext cx="4839012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497135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06035" y="3962833"/>
            <a:ext cx="3408397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744" y="105247"/>
            <a:ext cx="748195" cy="70225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28" y="1617231"/>
            <a:ext cx="590550" cy="116205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478" y="4179048"/>
            <a:ext cx="832257" cy="106285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825" y="4768561"/>
            <a:ext cx="1497976" cy="94667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101" y="5605930"/>
            <a:ext cx="1359952" cy="126334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272" y="5631447"/>
            <a:ext cx="1384005" cy="66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2661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9587" y="-347322"/>
            <a:ext cx="2348721" cy="2488462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51927" y="1031437"/>
            <a:ext cx="4839012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497135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06035" y="3962833"/>
            <a:ext cx="3408397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819" y="5166360"/>
            <a:ext cx="924802" cy="8680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78" y="2020246"/>
            <a:ext cx="456953" cy="89916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59951" flipH="1">
            <a:off x="205829" y="3358523"/>
            <a:ext cx="971850" cy="120861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827" y="89169"/>
            <a:ext cx="920345" cy="75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137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51927" y="1031437"/>
            <a:ext cx="4839012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497135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06035" y="3962833"/>
            <a:ext cx="3408397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399" y="169358"/>
            <a:ext cx="766227" cy="71917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37" y="5047487"/>
            <a:ext cx="495264" cy="97455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213" y="3233118"/>
            <a:ext cx="1383331" cy="17666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847" y="5688912"/>
            <a:ext cx="1750047" cy="11690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978" y="-281815"/>
            <a:ext cx="1913925" cy="2027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104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езульта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2940" y="1171075"/>
            <a:ext cx="1844592" cy="1954339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980944" y="1964368"/>
            <a:ext cx="6210373" cy="1161046"/>
          </a:xfrm>
          <a:prstGeom prst="rect">
            <a:avLst/>
          </a:prstGeom>
        </p:spPr>
        <p:txBody>
          <a:bodyPr/>
          <a:lstStyle>
            <a:lvl1pPr>
              <a:defRPr sz="5400" b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240" y="-1521677"/>
            <a:ext cx="869033" cy="81567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017" y="6858000"/>
            <a:ext cx="1143002" cy="93878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1188" y="4246511"/>
            <a:ext cx="1063754" cy="10088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3276" y="247307"/>
            <a:ext cx="1005842" cy="86258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72" y="5255401"/>
            <a:ext cx="398728" cy="78459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0" y="4366661"/>
            <a:ext cx="1178004" cy="1281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17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59259E-6 L 0.4944 0.03982 " pathEditMode="relative" rAng="0" ptsTypes="AA">
                                      <p:cBhvr>
                                        <p:cTn id="6" dur="3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14" y="199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77556E-17 L 0.26823 0.75972 " pathEditMode="relative" rAng="0" ptsTypes="AA">
                                      <p:cBhvr>
                                        <p:cTn id="8" dur="3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11" y="3798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2.59259E-6 L 0.74127 -0.53078 " pathEditMode="relative" rAng="0" ptsTypes="AA">
                                      <p:cBhvr>
                                        <p:cTn id="10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057" y="-2655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636 0.32106 L -0.23802 -0.46945 " pathEditMode="relative" rAng="0" ptsTypes="AA">
                                      <p:cBhvr>
                                        <p:cTn id="12" dur="3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19" y="-3953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4" presetClass="path" presetSubtype="0" accel="45143" decel="4514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59259E-6 C -0.06966 0.12616 -0.2306 0.11273 -0.23867 0.10695 C -0.2405 0.10533 -0.42617 0.13426 -0.50482 0.10093 C -0.58373 0.06783 -0.65964 -0.01967 -0.71185 -0.09236 C -0.76185 -0.18102 -0.79128 -0.24815 -0.81133 -0.3169 C -0.83151 -0.38588 -0.84271 -0.53379 -0.85026 -0.55416 " pathEditMode="relative" rAng="0" ptsTypes="AAAAAA">
                                      <p:cBhvr>
                                        <p:cTn id="14" dur="3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513" y="-2185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1F1F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5300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90" r:id="rId2"/>
    <p:sldLayoutId id="2147483681" r:id="rId3"/>
    <p:sldLayoutId id="2147483687" r:id="rId4"/>
    <p:sldLayoutId id="2147483688" r:id="rId5"/>
    <p:sldLayoutId id="2147483689" r:id="rId6"/>
    <p:sldLayoutId id="2147483692" r:id="rId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5300" y="2143125"/>
            <a:ext cx="11201399" cy="2471738"/>
          </a:xfrm>
          <a:prstGeom prst="rect">
            <a:avLst/>
          </a:prstGeom>
        </p:spPr>
        <p:txBody>
          <a:bodyPr/>
          <a:lstStyle/>
          <a:p>
            <a:r>
              <a:rPr lang="ru-RU" sz="6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Маме поклон мой земной!</a:t>
            </a:r>
            <a:br>
              <a:rPr lang="ru-RU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</a:t>
            </a:r>
            <a:br>
              <a:rPr lang="ru-RU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Дергунова Т.М.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532F2C-C08E-4FA5-BF60-FCA918588118}"/>
              </a:ext>
            </a:extLst>
          </p:cNvPr>
          <p:cNvSpPr txBox="1"/>
          <p:nvPr/>
        </p:nvSpPr>
        <p:spPr>
          <a:xfrm>
            <a:off x="1143000" y="430306"/>
            <a:ext cx="9144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«Детский сад №89» общеразвивающего вида</a:t>
            </a:r>
          </a:p>
        </p:txBody>
      </p:sp>
    </p:spTree>
    <p:extLst>
      <p:ext uri="{BB962C8B-B14F-4D97-AF65-F5344CB8AC3E}">
        <p14:creationId xmlns:p14="http://schemas.microsoft.com/office/powerpoint/2010/main" val="3490802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0D5A324-587B-491D-92F1-E4615566E9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68" y="1264024"/>
            <a:ext cx="6378388" cy="559397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3E6E740-2D60-4DE8-98EE-409D4707A4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028">
            <a:off x="5850201" y="550654"/>
            <a:ext cx="5988424" cy="543500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00E24C-D0A1-49AE-B162-289B46DBC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29" y="256464"/>
            <a:ext cx="5298141" cy="899984"/>
          </a:xfrm>
        </p:spPr>
        <p:txBody>
          <a:bodyPr/>
          <a:lstStyle/>
          <a:p>
            <a:r>
              <a:rPr lang="ru-RU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Портрет мамы</a:t>
            </a:r>
          </a:p>
        </p:txBody>
      </p:sp>
    </p:spTree>
    <p:extLst>
      <p:ext uri="{BB962C8B-B14F-4D97-AF65-F5344CB8AC3E}">
        <p14:creationId xmlns:p14="http://schemas.microsoft.com/office/powerpoint/2010/main" val="12830585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7E55B69-DBB0-4B6E-AE28-02640BBF65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840" y="197130"/>
            <a:ext cx="8618319" cy="646374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22CFE8-412D-4FA1-B31C-FC4E2DF8A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29" y="197130"/>
            <a:ext cx="11376211" cy="646374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15268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71A2718-8355-4806-9EA6-6BB727F5D5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77198">
            <a:off x="395008" y="694204"/>
            <a:ext cx="7292788" cy="546959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26E7A5-FF7E-45E8-8F0D-D68529A18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1047" y="377616"/>
            <a:ext cx="4191001" cy="1161046"/>
          </a:xfrm>
        </p:spPr>
        <p:txBody>
          <a:bodyPr/>
          <a:lstStyle/>
          <a:p>
            <a:r>
              <a:rPr lang="ru-RU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Маму я свою люблю!!!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62F4572-E203-4883-AE49-0199C55809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7796" y="1538662"/>
            <a:ext cx="3777503" cy="5036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4332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B97960-AA30-4F61-83D9-C2717B817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3306" y="2164976"/>
            <a:ext cx="9412941" cy="3025588"/>
          </a:xfrm>
        </p:spPr>
        <p:txBody>
          <a:bodyPr/>
          <a:lstStyle/>
          <a:p>
            <a:r>
              <a:rPr lang="ru-RU" sz="6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6417809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638CB6-A465-48AD-832B-0DC206907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4706" y="887505"/>
            <a:ext cx="10260106" cy="5553635"/>
          </a:xfrm>
        </p:spPr>
        <p:txBody>
          <a:bodyPr/>
          <a:lstStyle/>
          <a:p>
            <a:pPr algn="ctr"/>
            <a:r>
              <a:rPr lang="ru-RU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Первое слово,</a:t>
            </a:r>
            <a:br>
              <a:rPr lang="ru-RU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Главное слово </a:t>
            </a:r>
            <a:br>
              <a:rPr lang="ru-RU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каждой судьбе.</a:t>
            </a:r>
            <a:br>
              <a:rPr lang="ru-RU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Мама Землю и Небо –</a:t>
            </a:r>
            <a:br>
              <a:rPr lang="ru-RU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Мир подарила Мне и тебе.</a:t>
            </a:r>
            <a:br>
              <a:rPr lang="ru-RU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Мамины руки – тепло, </a:t>
            </a:r>
            <a:br>
              <a:rPr lang="ru-RU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Мамины очи – светло, </a:t>
            </a:r>
            <a:br>
              <a:rPr lang="ru-RU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Мамина сказка во сне, </a:t>
            </a:r>
            <a:br>
              <a:rPr lang="ru-RU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Мамины гены во мне, </a:t>
            </a:r>
            <a:br>
              <a:rPr lang="ru-RU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Мамины мысли со мной, </a:t>
            </a:r>
            <a:br>
              <a:rPr lang="ru-RU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Маме поклон мой земной.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58000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924E33-EF5C-4243-B5F6-9220DFA58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9554" y="1385047"/>
            <a:ext cx="8942294" cy="4625788"/>
          </a:xfrm>
        </p:spPr>
        <p:txBody>
          <a:bodyPr/>
          <a:lstStyle/>
          <a:p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 проекта: </a:t>
            </a:r>
            <a:b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-творческий, краткосрочный, групповой.</a:t>
            </a:r>
            <a:b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проекта: </a:t>
            </a:r>
            <a:b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-воспитатель, дети старшего дошкольного возраста.</a:t>
            </a:r>
            <a:b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реализации: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недели.</a:t>
            </a:r>
            <a:br>
              <a:rPr lang="ru-RU" sz="3200" dirty="0"/>
            </a:b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009247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37068F-764B-41B9-A0F1-831B9AD97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494" y="551329"/>
            <a:ext cx="11080377" cy="5983942"/>
          </a:xfrm>
        </p:spPr>
        <p:txBody>
          <a:bodyPr/>
          <a:lstStyle/>
          <a:p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Актуальность: </a:t>
            </a:r>
            <a:b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Семья- институт воспитания для ребенка. То, что ребёнок приобретает в семье, он сохраняет в течение всей последующей жизни. В семье закладываются основы личности ребёнка. Дети подражают родителям, хотят быть похожими на них. Самым близким человеком в семье для ребенка является мама. </a:t>
            </a:r>
            <a:b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ребенка мама — это весь мир, безграничная любовь, утешение, защита. Рядом с мамой малыш чувствует себя комфортно. </a:t>
            </a:r>
            <a:b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Мама – первое слово, которое произносит ребенок. Именно мама становится для ребенка первым учителем, кто знакомит малыша с окружающим миром. Любовь мамы — это забота и помощь во всём. Несмотря на это, всё чаще любовь к маме дети связывают только с материальными ценностями, а не духовными. Детям в силу возраста, трудно понять, что мама нуждается в нашей благодарности, помощи и заботе.</a:t>
            </a:r>
            <a:b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0382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72B5AB-7F61-4046-BBAE-2F7FFCF48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918" y="322729"/>
            <a:ext cx="11524129" cy="5365377"/>
          </a:xfrm>
        </p:spPr>
        <p:txBody>
          <a:bodyPr/>
          <a:lstStyle/>
          <a:p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проекта:</a:t>
            </a:r>
            <a:b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-воспитывать уважение и заботу, оказывать бережное отношение, желание помочь и делать приятное маме, самому дорогому человеку на земле.</a:t>
            </a:r>
            <a:b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b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обобщать знания детей о празднике «День матери»;</a:t>
            </a:r>
            <a:b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воспитать чувства любви и уважения к маме;</a:t>
            </a:r>
            <a:b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способствовать развитию эмоциональной отзывчивости у детей;</a:t>
            </a:r>
            <a:b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углубить знания детей о профессиях мам;</a:t>
            </a:r>
            <a:b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побудить детей выразить благодарность своим матерям за заботу через продуктивную деятельность (аппликацию, рисование, лепку).</a:t>
            </a:r>
            <a:b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8308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9EF8B2-E206-4744-8D28-DD3847011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154" y="457199"/>
            <a:ext cx="11362764" cy="5728447"/>
          </a:xfrm>
        </p:spPr>
        <p:txBody>
          <a:bodyPr/>
          <a:lstStyle/>
          <a:p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Предполагаемый результат:</a:t>
            </a:r>
            <a:b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получат знания о празднике «День матери»;</a:t>
            </a:r>
            <a:b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познакомятся с профессиями женщин и их значимостью;</a:t>
            </a:r>
            <a:b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научатся выразительно читать произведения о маме, анализировать их;</a:t>
            </a:r>
            <a:b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дети научатся составлять рассказы о своей маме;</a:t>
            </a:r>
            <a:b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 детей появятся желание проявлять заботу, уважение к маме.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32911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0274250-927E-47BF-A30A-8325305393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047" y="549834"/>
            <a:ext cx="4710953" cy="575832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832E820-00C1-47BF-9DB4-4FDE8415FB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4788">
            <a:off x="6102179" y="1521461"/>
            <a:ext cx="5355492" cy="4802433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AF56C2-78CB-4A06-AB84-06411AD86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309014">
            <a:off x="6046998" y="618792"/>
            <a:ext cx="5734893" cy="833794"/>
          </a:xfrm>
        </p:spPr>
        <p:txBody>
          <a:bodyPr/>
          <a:lstStyle/>
          <a:p>
            <a:r>
              <a:rPr lang="ru-RU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Сюрприз для мамы</a:t>
            </a:r>
          </a:p>
        </p:txBody>
      </p:sp>
    </p:spTree>
    <p:extLst>
      <p:ext uri="{BB962C8B-B14F-4D97-AF65-F5344CB8AC3E}">
        <p14:creationId xmlns:p14="http://schemas.microsoft.com/office/powerpoint/2010/main" val="10435425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09670DB-0CD5-44C7-9266-52FB66D345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6050">
            <a:off x="7974106" y="1798918"/>
            <a:ext cx="3539937" cy="471991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0ED21B-A461-491D-A9BE-750DD2323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310074">
            <a:off x="4475655" y="825315"/>
            <a:ext cx="6779833" cy="656969"/>
          </a:xfrm>
        </p:spPr>
        <p:txBody>
          <a:bodyPr/>
          <a:lstStyle/>
          <a:p>
            <a:r>
              <a:rPr lang="ru-RU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Угостим  маму!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472C21F-A81E-4DEF-80C3-C509F301E0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9556">
            <a:off x="287937" y="659625"/>
            <a:ext cx="3849489" cy="513265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A1AA747-B3C7-473A-9361-50C7ECC071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449" y="1777336"/>
            <a:ext cx="3643032" cy="4857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7298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56C917B-D08F-462F-9650-AE16CF8DA4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53" y="201705"/>
            <a:ext cx="4028076" cy="537076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DEC11C7-8005-492D-A72F-408E1E5E02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49720">
            <a:off x="3690111" y="1827768"/>
            <a:ext cx="3668376" cy="489116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9F14C49-FC06-4EF7-BFD7-C6C44BCC67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590" y="1008529"/>
            <a:ext cx="4292116" cy="572282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51A488-29BD-47CE-ACF5-CD2C286BC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6500">
            <a:off x="4543785" y="418793"/>
            <a:ext cx="3678149" cy="1333924"/>
          </a:xfrm>
        </p:spPr>
        <p:txBody>
          <a:bodyPr/>
          <a:lstStyle/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Защитим, накормим, </a:t>
            </a:r>
            <a:b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красоту наведём!!!</a:t>
            </a:r>
          </a:p>
        </p:txBody>
      </p:sp>
    </p:spTree>
    <p:extLst>
      <p:ext uri="{BB962C8B-B14F-4D97-AF65-F5344CB8AC3E}">
        <p14:creationId xmlns:p14="http://schemas.microsoft.com/office/powerpoint/2010/main" val="2493762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1">
  <a:themeElements>
    <a:clrScheme name="Другая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1E4E79"/>
      </a:hlink>
      <a:folHlink>
        <a:srgbClr val="1E4E79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1" id="{AD300A45-241B-484A-8AB7-E4E106A9140C}" vid="{035C38CC-2C83-46D0-869F-FABCD5E447C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AC5EAA778EFE4AB81F53BA0C48C9BB" ma:contentTypeVersion="" ma:contentTypeDescription="Create a new document." ma:contentTypeScope="" ma:versionID="84a7b908d236d3feec5cdc52fe85ba7c">
  <xsd:schema xmlns:xsd="http://www.w3.org/2001/XMLSchema" xmlns:xs="http://www.w3.org/2001/XMLSchema" xmlns:p="http://schemas.microsoft.com/office/2006/metadata/properties" xmlns:ns1="http://schemas.microsoft.com/sharepoint/v3" xmlns:ns2="6ee78bd2-4339-4042-adc0-bcc646419980" xmlns:ns3="2547570a-e5f4-4946-a4c3-82580e42479e" targetNamespace="http://schemas.microsoft.com/office/2006/metadata/properties" ma:root="true" ma:fieldsID="af74c33d54415a86935cc44ad597ec52" ns1:_="" ns2:_="" ns3:_="">
    <xsd:import namespace="http://schemas.microsoft.com/sharepoint/v3"/>
    <xsd:import namespace="6ee78bd2-4339-4042-adc0-bcc646419980"/>
    <xsd:import namespace="2547570a-e5f4-4946-a4c3-82580e42479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e78bd2-4339-4042-adc0-bcc64641998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47570a-e5f4-4946-a4c3-82580e42479e" elementFormDefault="qualified">
    <xsd:import namespace="http://schemas.microsoft.com/office/2006/documentManagement/types"/>
    <xsd:import namespace="http://schemas.microsoft.com/office/infopath/2007/PartnerControls"/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D7DA39ED-743A-42D6-9416-1284B80FBA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ee78bd2-4339-4042-adc0-bcc646419980"/>
    <ds:schemaRef ds:uri="2547570a-e5f4-4946-a4c3-82580e4247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0AAC4FE-6AA2-4812-A805-2E0A445923B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A3FA65F-4361-4E04-8BDA-4F8256B2EBC3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теста на тему Природа и мир вокруг нас с птичками</Template>
  <TotalTime>68</TotalTime>
  <Words>452</Words>
  <Application>Microsoft Office PowerPoint</Application>
  <PresentationFormat>Широкоэкранный</PresentationFormat>
  <Paragraphs>14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Segoe UI</vt:lpstr>
      <vt:lpstr>Segoe UI Light</vt:lpstr>
      <vt:lpstr>Times New Roman</vt:lpstr>
      <vt:lpstr>Тема1</vt:lpstr>
      <vt:lpstr>Маме поклон мой земной!  Воспитатель: Дергунова Т.М.</vt:lpstr>
      <vt:lpstr>Первое слово,  Главное слово  В каждой судьбе.  Мама Землю и Небо –  Мир подарила Мне и тебе. Мамины руки – тепло,  Мамины очи – светло,  Мамина сказка во сне,  Мамины гены во мне,  Мамины мысли со мной,  Маме поклон мой земной. </vt:lpstr>
      <vt:lpstr>Вид проекта:  -творческий, краткосрочный, групповой. Участники проекта:  -воспитатель, дети старшего дошкольного возраста. Срок реализации: 2 недели. </vt:lpstr>
      <vt:lpstr>Актуальность:  Семья- институт воспитания для ребенка. То, что ребёнок приобретает в семье, он сохраняет в течение всей последующей жизни. В семье закладываются основы личности ребёнка. Дети подражают родителям, хотят быть похожими на них. Самым близким человеком в семье для ребенка является мама.  Для ребенка мама — это весь мир, безграничная любовь, утешение, защита. Рядом с мамой малыш чувствует себя комфортно.  Мама – первое слово, которое произносит ребенок. Именно мама становится для ребенка первым учителем, кто знакомит малыша с окружающим миром. Любовь мамы — это забота и помощь во всём. Несмотря на это, всё чаще любовь к маме дети связывают только с материальными ценностями, а не духовными. Детям в силу возраста, трудно понять, что мама нуждается в нашей благодарности, помощи и заботе. </vt:lpstr>
      <vt:lpstr>Цель проекта: -воспитывать уважение и заботу, оказывать бережное отношение, желание помочь и делать приятное маме, самому дорогому человеку на земле.  Задачи: - обобщать знания детей о празднике «День матери»; - воспитать чувства любви и уважения к маме; - способствовать развитию эмоциональной отзывчивости у детей; - углубить знания детей о профессиях мам; - побудить детей выразить благодарность своим матерям за заботу через продуктивную деятельность (аппликацию, рисование, лепку). </vt:lpstr>
      <vt:lpstr>Предполагаемый результат: - получат знания о празднике «День матери»; - познакомятся с профессиями женщин и их значимостью; - научатся выразительно читать произведения о маме, анализировать их; - дети научатся составлять рассказы о своей маме; - у детей появятся желание проявлять заботу, уважение к маме. </vt:lpstr>
      <vt:lpstr>Сюрприз для мамы</vt:lpstr>
      <vt:lpstr>               Угостим  маму!</vt:lpstr>
      <vt:lpstr>Защитим, накормим,  красоту наведём!!!</vt:lpstr>
      <vt:lpstr>Портрет мамы</vt:lpstr>
      <vt:lpstr>Презентация PowerPoint</vt:lpstr>
      <vt:lpstr>Маму я свою люблю!!!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Маме поклон мой земной!</dc:title>
  <dc:creator>79132616431</dc:creator>
  <cp:lastModifiedBy>Великий и ужасный</cp:lastModifiedBy>
  <cp:revision>6</cp:revision>
  <dcterms:created xsi:type="dcterms:W3CDTF">2022-12-14T02:27:51Z</dcterms:created>
  <dcterms:modified xsi:type="dcterms:W3CDTF">2023-10-07T10:25:50Z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0x01010019AC5EAA778EFE4AB81F53BA0C48C9BB</vt:lpwstr>
  </property>
</Properties>
</file>