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7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5" r:id="rId13"/>
    <p:sldId id="284" r:id="rId14"/>
    <p:sldId id="286" r:id="rId15"/>
    <p:sldId id="287" r:id="rId16"/>
    <p:sldId id="290" r:id="rId17"/>
    <p:sldId id="294" r:id="rId18"/>
    <p:sldId id="293" r:id="rId19"/>
    <p:sldId id="291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292" r:id="rId29"/>
    <p:sldId id="288" r:id="rId30"/>
    <p:sldId id="289" r:id="rId31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80" autoAdjust="0"/>
  </p:normalViewPr>
  <p:slideViewPr>
    <p:cSldViewPr>
      <p:cViewPr varScale="1">
        <p:scale>
          <a:sx n="75" d="100"/>
          <a:sy n="75" d="100"/>
        </p:scale>
        <p:origin x="540" y="6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257200"/>
            <a:ext cx="8458200" cy="96200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№89» общеразвивающего вида</a:t>
            </a:r>
            <a:endParaRPr lang="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1764" y="2348880"/>
            <a:ext cx="11161239" cy="4251920"/>
          </a:xfrm>
        </p:spPr>
        <p:txBody>
          <a:bodyPr rtlCol="0">
            <a:noAutofit/>
          </a:bodyPr>
          <a:lstStyle/>
          <a:p>
            <a:pPr algn="ctr" rtl="0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 край»</a:t>
            </a:r>
          </a:p>
          <a:p>
            <a:pPr algn="ctr" rtl="0"/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Воспитатель:</a:t>
            </a:r>
          </a:p>
          <a:p>
            <a:pPr algn="ctr" rtl="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Дергунова Т.М.</a:t>
            </a: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56DB9-811B-418A-B7B1-8040D2F7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064224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работа: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-«Живая и не живая природа»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картой Алтайского края: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-отметить города Алтайского края, реки, горы, области, полезные ископаемые.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Худ.эст.развитие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«Город (село) вечером»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«Природа Алтайского края»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23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03EDC-4060-4C49-853B-6F5638D4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6402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произведений: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-«История Алтайского края»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-«Стихи и песни об Алтайском крае»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-«Собери герб Алтайского края»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-«Угадай профессию»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-«Кто где живет»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-«Кому что нужно для работы»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С.Р.И: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-«Строитель»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-«Путешествие по Алтайскому краю»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2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B768E-1C49-44C2-A214-8710AB4B2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4344144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-«Родина моя Алтайский край»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детского творчества (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рисунки, аппликации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-«Красоты Алтайского края»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-«Все профессии нужны, все профессии важны»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22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25D48-80CA-49D2-914F-60E7A6CA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/>
              <a:t>«История возникновения Алтайского края.»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45CF18-0515-499C-9736-2A6AF527D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7580">
            <a:off x="489576" y="2217804"/>
            <a:ext cx="4631845" cy="35154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5A3B94-DDC1-47D4-BA4B-07BB85F7A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574" y="1524000"/>
            <a:ext cx="3255886" cy="43204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48DA11-CCD8-49F4-A6F3-2DEE8EFEE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88" y="2151777"/>
            <a:ext cx="4701315" cy="42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0566-03D7-4020-8087-D0B5D5E5B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/>
              <a:t>«Топ локаций Алтайского края»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72AEC-D366-4ABB-83F0-5FDAE19C2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245">
            <a:off x="5023270" y="1986666"/>
            <a:ext cx="4481182" cy="40712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988557-7A2A-4C8F-95AE-79B5C2380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2955">
            <a:off x="479242" y="1962164"/>
            <a:ext cx="5064014" cy="39074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2E1D0-183D-4894-A6C8-9CEA1D2CD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3942983"/>
            <a:ext cx="342456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D869B-54A8-4EEA-A5F4-68F0CCFC4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/>
              <a:t>«Герб и флаг Алтайского края»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88B069-A358-4C5E-B7BE-00BF0114D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844">
            <a:off x="1080656" y="2079429"/>
            <a:ext cx="5005165" cy="41594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4ABD51-EEFB-413D-8244-DC8F78B64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852132"/>
            <a:ext cx="5523455" cy="44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D3D98-1C1E-48A4-B702-ED618CB5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743744"/>
          </a:xfrm>
        </p:spPr>
        <p:txBody>
          <a:bodyPr/>
          <a:lstStyle/>
          <a:p>
            <a:pPr algn="ctr"/>
            <a:r>
              <a:rPr lang="ru-RU" i="1" dirty="0"/>
              <a:t>«Дидактические игры, викторина»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D87CFD-5387-4C6E-9DFB-DA86704C3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3425756"/>
            <a:ext cx="4248473" cy="31885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52A074-C3B0-4E2F-86FF-170EF9A0E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340768"/>
            <a:ext cx="4023709" cy="30177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63CD09-2974-4884-93AB-06B927B95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351">
            <a:off x="2225925" y="1459439"/>
            <a:ext cx="6216454" cy="46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CB811-F350-4C8C-98AB-EB73C8F7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/>
              <a:t>города Алтайского края, дороги, реки, горы, области, полезные ископаемые.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80277C-20C0-493F-A2D9-8D2FCDF86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" y="1457097"/>
            <a:ext cx="3022643" cy="35625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5F7D07-2B3F-4468-AD3F-B5FFA1FE93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813" y="3989754"/>
            <a:ext cx="3919864" cy="28201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8C0F6-F2D1-424A-B475-C65BBD0EB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456">
            <a:off x="3861398" y="1773546"/>
            <a:ext cx="4466027" cy="39834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514C8D-7E23-4E65-99DE-47374F7B3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20" y="1523999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63533-CF20-4CEE-AACE-26DAFF17D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163">
            <a:off x="7617186" y="2913245"/>
            <a:ext cx="4085878" cy="35201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6E154-8ECF-4D3C-B546-A2B0C50A4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/>
              <a:t>«Традиционные ремесла, промыслы Алтайского края»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EA83E7-33E6-43F8-9BE3-3D13F33DC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10"/>
          <a:stretch/>
        </p:blipFill>
        <p:spPr>
          <a:xfrm>
            <a:off x="247946" y="3971463"/>
            <a:ext cx="3974257" cy="28212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0F9475-0069-4A05-B423-BCC5DCD15D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878" y="1577195"/>
            <a:ext cx="3906395" cy="22473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FE1AE3-BF79-4912-9170-D96DA007AC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8453" y="2301407"/>
            <a:ext cx="2895786" cy="343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93513-F560-405B-AFC0-61D6F873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700371"/>
          </a:xfrm>
        </p:spPr>
        <p:txBody>
          <a:bodyPr/>
          <a:lstStyle/>
          <a:p>
            <a:pPr algn="ctr"/>
            <a:r>
              <a:rPr lang="ru-RU" i="1" dirty="0"/>
              <a:t>«Дом в котором я живу»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7B25E6-3011-47C0-B228-C4A8929C6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111">
            <a:off x="136483" y="1454542"/>
            <a:ext cx="4308146" cy="47790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6D0BD9-B326-4081-83E4-E985CE1ED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362">
            <a:off x="2881726" y="2166766"/>
            <a:ext cx="5182563" cy="42974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F9131D-6DF4-4755-AF9D-211BC58DA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866">
            <a:off x="7281659" y="1430608"/>
            <a:ext cx="4704606" cy="476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246E3-7AA2-46B2-9064-7D543D7D3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000328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начинается Родина...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заветной скамьи у ворот,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той самой березки что во поле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ветром склоняясь, растет.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может она начинается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весенней запевки скворца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этой дороги проселочной,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не видно конца...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М.Матусовский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3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4A251-DDA2-44E3-AD12-823874C85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67635"/>
          </a:xfrm>
        </p:spPr>
        <p:txBody>
          <a:bodyPr/>
          <a:lstStyle/>
          <a:p>
            <a:pPr algn="ctr"/>
            <a:r>
              <a:rPr lang="ru-RU" i="1" dirty="0"/>
              <a:t>«Народы Алтайского края»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46FB5-7845-43A1-9A2B-B14F2FB9E1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9867" y="188640"/>
            <a:ext cx="2160240" cy="27874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BBD57E-D3A6-4AD0-B6A9-854E004A19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38079">
            <a:off x="403153" y="872694"/>
            <a:ext cx="2900372" cy="23060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BEDA40-6EC9-45F3-9F6F-4E91ED0A5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712">
            <a:off x="4288986" y="1335448"/>
            <a:ext cx="6398602" cy="47649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B1F745-8C33-43AC-8432-401C8E30F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4" y="3739997"/>
            <a:ext cx="6150045" cy="311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09780-5C8D-4492-B011-8ACA9B25B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52130"/>
          </a:xfrm>
        </p:spPr>
        <p:txBody>
          <a:bodyPr>
            <a:normAutofit/>
          </a:bodyPr>
          <a:lstStyle/>
          <a:p>
            <a:pPr algn="ctr"/>
            <a:r>
              <a:rPr lang="ru-RU" i="1" dirty="0"/>
              <a:t>«Памятники Алтайского края»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889319-07BF-474A-8750-F2A5DBB61D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9887" y="1268760"/>
            <a:ext cx="5724126" cy="49422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513670-E7AC-4358-8310-91BD0E76B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3986003"/>
            <a:ext cx="3773751" cy="28287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66EE22-20B9-49ED-A8A0-A63ED9BFA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314">
            <a:off x="7737015" y="1177768"/>
            <a:ext cx="3855159" cy="28899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AC605D-343D-4454-A910-AB01160046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344" y="2852936"/>
            <a:ext cx="3974390" cy="39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76C75D-23E8-4283-8022-48D64041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837">
            <a:off x="7936474" y="498462"/>
            <a:ext cx="3923928" cy="25832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D8DE0-97D1-43A5-9B3D-70456E21B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808290"/>
          </a:xfrm>
        </p:spPr>
        <p:txBody>
          <a:bodyPr/>
          <a:lstStyle/>
          <a:p>
            <a:pPr algn="ctr"/>
            <a:r>
              <a:rPr lang="ru-RU" i="1" dirty="0"/>
              <a:t>«Природа Алтайского края»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F59A9D-2963-414F-AA1C-3A39C0069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620">
            <a:off x="1131499" y="1253442"/>
            <a:ext cx="3460863" cy="25926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B2D72E-B565-4D14-8552-E12F9626F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689">
            <a:off x="3553944" y="1829132"/>
            <a:ext cx="5080937" cy="3815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F81CF7-5498-46A4-9518-C737796FBC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3" y="4204533"/>
            <a:ext cx="4340350" cy="24615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8E913F-993C-4938-8734-0D2D6191B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3458090"/>
            <a:ext cx="4820392" cy="32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F54E90-5020-4728-BE49-50E48D558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484784"/>
            <a:ext cx="3785944" cy="22008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B7B019-8841-4F5E-A7FA-0CB9D25B3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89" y="3713432"/>
            <a:ext cx="3055851" cy="20372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F90F38-9138-4A2E-8AB3-A0723D6A8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84" y="4727374"/>
            <a:ext cx="2255711" cy="20372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BD1239-F185-40E7-BAAA-71AF5BFE09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0207">
            <a:off x="5614339" y="1158855"/>
            <a:ext cx="5945149" cy="36724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26982-9559-4E07-ABE4-FDECFC7B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71736"/>
          </a:xfrm>
        </p:spPr>
        <p:txBody>
          <a:bodyPr/>
          <a:lstStyle/>
          <a:p>
            <a:pPr algn="ctr"/>
            <a:r>
              <a:rPr lang="ru-RU" i="1" dirty="0"/>
              <a:t>«Животный мир Алтайского края»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9529EF-825C-4D6A-B65D-6793700A26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17152">
            <a:off x="7786417" y="1313251"/>
            <a:ext cx="3929415" cy="40493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3E3B88-A403-4D23-9648-ABAFACBE04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973" y="4243493"/>
            <a:ext cx="195140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4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369958-0FAD-4871-95F6-CF4FFA25D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23" y="3490328"/>
            <a:ext cx="4259965" cy="319497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7451E-5CD9-45AC-863D-EE2F70FE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815752"/>
          </a:xfrm>
        </p:spPr>
        <p:txBody>
          <a:bodyPr/>
          <a:lstStyle/>
          <a:p>
            <a:pPr algn="ctr"/>
            <a:r>
              <a:rPr lang="ru-RU" i="1" dirty="0"/>
              <a:t>«Красная книга и растительный мир»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54B4E-FD54-42DB-832C-33719D527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970">
            <a:off x="4999471" y="1231021"/>
            <a:ext cx="3698162" cy="27649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C46348-D6A0-43BE-A3C3-B7BB6659CA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08" y="4011810"/>
            <a:ext cx="4023606" cy="26734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0D5193-D056-4CC4-83FC-93B9F587D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" y="1184176"/>
            <a:ext cx="5058139" cy="37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9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49C13-6C7C-4C37-910A-F1DF1573D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743744"/>
          </a:xfrm>
        </p:spPr>
        <p:txBody>
          <a:bodyPr/>
          <a:lstStyle/>
          <a:p>
            <a:pPr algn="ctr"/>
            <a:r>
              <a:rPr lang="ru-RU" b="1" i="1" dirty="0"/>
              <a:t>«Родину есть за что любить!»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CFCD17-DB98-46CC-86C7-66D66D954D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794" y="1412776"/>
            <a:ext cx="4152366" cy="25045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A453B6-815C-47D2-8C34-04AFCA098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18383">
            <a:off x="4925070" y="1953886"/>
            <a:ext cx="2265667" cy="29502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53172D-70AE-4571-AAB6-8AA26B5877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8468" y="3587442"/>
            <a:ext cx="3159416" cy="3114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496532-B4D2-420E-98B8-38D6D6D23A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2715">
            <a:off x="8608524" y="1250563"/>
            <a:ext cx="3168352" cy="30243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DAF7C7-842F-4F19-88F9-312236CEBA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4" y="4105377"/>
            <a:ext cx="4152366" cy="267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0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32947E-ACB4-4FBA-8BC6-4E5198B85B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1413">
            <a:off x="968661" y="4221088"/>
            <a:ext cx="2893504" cy="23733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F6BE9-C5BE-41AF-BF01-54DEB1D0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7176863" cy="333603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нравственно-патриотического воспитания наполненный: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и картотеки: «История возникновения Алтайского края», «Герб и флаг Алтайского края», «Природа», «Животный мир», «Растительный мир», «Народные промыслы», «Писатели», «Народы нашего края», «Профессии», «Наш любимый город Барнаул», «Птицы нашего края» и т. д.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 праздник «Родину есть за что любить!»</a:t>
            </a:r>
            <a:br>
              <a:rPr lang="ru-RU" sz="2200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19ACC7-724E-4DBF-9A4B-E11BF4302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0" y="908719"/>
            <a:ext cx="3726479" cy="496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C2738-AF49-49FC-AA45-89DFA899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1678687"/>
            <a:ext cx="9601200" cy="1728192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0039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680-AA24-42AA-AA64-F199FA714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42426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человека есть свой любимый город, село. Чаще всего любимым городом, поселком, краем является то место, где человек родился или провел много времени, где промчалось детство, ведь именно с детством, возникают самые добрые воспоминания. Сколько бы ни было лет человеку, он всегда помнит свои любимые места. Это место может быть любым: тихим, заброшенным и в то же время являться самым любимым, так как с ним связано много приятных впечатлений. У каждого человека любовь проявляется по-разному. Например, поэты сочиняют стихотворения, композиторы пишут музыку, художники пишут картины, увековечивая память на многие годы. Я хочу, чтобы ребята моей группы, как можно больше узнали о своем крае, области в которой они живут. Для этого мне необходимо раздвинуть горизонты познаваемого, заронив в детское сердце искорку любви к Родине.</a:t>
            </a:r>
          </a:p>
        </p:txBody>
      </p:sp>
    </p:spTree>
    <p:extLst>
      <p:ext uri="{BB962C8B-B14F-4D97-AF65-F5344CB8AC3E}">
        <p14:creationId xmlns:p14="http://schemas.microsoft.com/office/powerpoint/2010/main" val="28584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7651A-7174-4780-A11B-DD3D52E1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692696"/>
            <a:ext cx="9601200" cy="4896544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родители, дети старшей группы.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 творческий.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участников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5-6 лет.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реализации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образовательных областей.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14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70064-0D99-4EF9-91A9-D4D14ACC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4704184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развитию нравственно-патриотических чувств через ознакомление с историей, культурой, природой родного края, систематизировать имеющиеся знания.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3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C631A-C8AF-4069-8BB4-698109B72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49627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знания детей о родном крае: истории, символики, природных богатствах, достопримечательностях;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-познакомить с культурой, традициями;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-познакомить с известными писателями Алтайского края;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у детей связную речь, обогащать и активизировать словарь;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любовь к родине.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A97CC-CF60-4646-8286-C3EA4757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640288"/>
          </a:xfrm>
        </p:spPr>
        <p:txBody>
          <a:bodyPr>
            <a:normAutofit fontScale="90000"/>
          </a:bodyPr>
          <a:lstStyle/>
          <a:p>
            <a:r>
              <a:rPr lang="ru-RU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(10 .10.22-30.11.22):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-изучение проблемы;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цели и задач проекта;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-подбор материала по теме «Мой родной Алтайский край»;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-планирование деятельности;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этап (01.12.22-30.04.23):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-расширить представления об объектах ближайшего окружения;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развитию поисковой – исследовательской деятельности;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проблемные ситуации, побуждающие к проявлению нравственно-патриотического поведения.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Обобщающий (01.05.23-31.05.23):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-систематизировать и оформить накопленный материал, презентовать продукт деятельности.</a:t>
            </a:r>
            <a:br>
              <a:rPr lang="ru-RU" sz="2700" dirty="0"/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22365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F35A8-1EFD-478C-A025-46C2FB761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000328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поможет детям привить интерес к родному краю и познакомит с историко-культурными, национальными, географическими, природными особенностями сформирует у них такие черты характера, которые помогут им стать патриотом и гражданином своей Родины. Ведь, яркие впечатления о родной природе, об истории родного края, полученные в детстве, нередко остаются в памяти человека на всю жизнь.</a:t>
            </a:r>
          </a:p>
        </p:txBody>
      </p:sp>
    </p:spTree>
    <p:extLst>
      <p:ext uri="{BB962C8B-B14F-4D97-AF65-F5344CB8AC3E}">
        <p14:creationId xmlns:p14="http://schemas.microsoft.com/office/powerpoint/2010/main" val="2081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42138-B61E-458A-97A9-58586FE09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20824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проектной деятельности: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«История возникновения Алтайского края»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-«Природа Алтайского края»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-«Животный мир Алтайского края»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«Растительный мир Алтайского края»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«Герб и флаг Алтайского края»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-«Традиционные ремесла Алтайского края»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«Писатели Алтайского края»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5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Безмятежность 16 х 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3_TF02801109" id="{514C060C-566A-4793-92E8-9B42C1E338D4}" vid="{9DF11653-B6B4-453F-BFE5-9B797DE28643}"/>
    </a:ext>
  </a:extLst>
</a:theme>
</file>

<file path=ppt/theme/theme2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тему природы с аурой безмятежности (широкоэкранный формат)</Template>
  <TotalTime>522</TotalTime>
  <Words>905</Words>
  <Application>Microsoft Office PowerPoint</Application>
  <PresentationFormat>Произвольный</PresentationFormat>
  <Paragraphs>34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Euphemia</vt:lpstr>
      <vt:lpstr>Times New Roman</vt:lpstr>
      <vt:lpstr>Безмятежность 16 х 9</vt:lpstr>
      <vt:lpstr>Муниципальное бюджетное дошкольное образовательное учреждение «Детский сад №89» общеразвивающего вида</vt:lpstr>
      <vt:lpstr>С чего начинается Родина... С заветной скамьи у ворот, С той самой березки что во поле Под ветром склоняясь, растет. А может она начинается С весенней запевки скворца И с этой дороги проселочной, Которой не видно конца...                                           М.Матусовский </vt:lpstr>
      <vt:lpstr>У каждого человека есть свой любимый город, село. Чаще всего любимым городом, поселком, краем является то место, где человек родился или провел много времени, где промчалось детство, ведь именно с детством, возникают самые добрые воспоминания. Сколько бы ни было лет человеку, он всегда помнит свои любимые места. Это место может быть любым: тихим, заброшенным и в то же время являться самым любимым, так как с ним связано много приятных впечатлений. У каждого человека любовь проявляется по-разному. Например, поэты сочиняют стихотворения, композиторы пишут музыку, художники пишут картины, увековечивая память на многие годы. Я хочу, чтобы ребята моей группы, как можно больше узнали о своем крае, области в которой они живут. Для этого мне необходимо раздвинуть горизонты познаваемого, заронив в детское сердце искорку любви к Родине.</vt:lpstr>
      <vt:lpstr>Участники проекта: воспитатели, родители, дети старшей группы. Вид проекта: познавательно- творческий. Возраст участников проекта: дети 5-6 лет. Тип проекта: долгосрочный. Пути реализации проекта: интеграция образовательных областей. </vt:lpstr>
      <vt:lpstr>Цель проекта: -способствовать развитию нравственно-патриотических чувств через ознакомление с историей, культурой, природой родного края, систематизировать имеющиеся знания. </vt:lpstr>
      <vt:lpstr>Задачи: -формировать знания детей о родном крае: истории, символики, природных богатствах, достопримечательностях; -познакомить с культурой, традициями; -познакомить с известными писателями Алтайского края; -развивать у детей связную речь, обогащать и активизировать словарь; -воспитывать любовь к родине. </vt:lpstr>
      <vt:lpstr>Подготовительный этап (10 .10.22-30.11.22): -изучение проблемы; -определение цели и задач проекта; -подбор материала по теме «Мой родной Алтайский край»; -планирование деятельности; Исследовательский этап (01.12.22-30.04.23): -расширить представления об объектах ближайшего окружения; -способствовать развитию поисковой – исследовательской деятельности; разработать проблемные ситуации, побуждающие к проявлению нравственно-патриотического поведения. Обобщающий (01.05.23-31.05.23): -систематизировать и оформить накопленный материал, презентовать продукт деятельности. </vt:lpstr>
      <vt:lpstr>Предполагаемый результат:                       Проект поможет детям привить интерес к родному краю и познакомит с историко-культурными, национальными, географическими, природными особенностями сформирует у них такие черты характера, которые помогут им стать патриотом и гражданином своей Родины. Ведь, яркие впечатления о родной природе, об истории родного края, полученные в детстве, нередко остаются в памяти человека на всю жизнь.</vt:lpstr>
      <vt:lpstr>Содержание проектной деятельности: Беседы: - «История возникновения Алтайского края» -«Природа Алтайского края» -«Животный мир Алтайского края»  - «Растительный мир Алтайского края» «Герб и флаг Алтайского края»  -«Традиционные ремесла Алтайского края»  «Писатели Алтайского края» </vt:lpstr>
      <vt:lpstr>Познавательно-исследовательская работа: -«Живая и не живая природа» Работа с картой Алтайского края: -отметить города Алтайского края, реки, горы, области, полезные ископаемые. Худ.эст.развитие: - «Город (село) вечером» - «Природа Алтайского края» </vt:lpstr>
      <vt:lpstr>Чтение произведений: -«История Алтайского края» -«Стихи и песни об Алтайском крае» Дидактические игры: -«Собери герб Алтайского края» -«Угадай профессию» -«Кто где живет» -«Кому что нужно для работы» С.Р.И: -«Строитель» -«Путешествие по Алтайскому краю» </vt:lpstr>
      <vt:lpstr>Развлечения: -«Родина моя Алтайский край» Выставка детского творчества (рисунки, аппликации): -«Красоты Алтайского края» -«Все профессии нужны, все профессии важны» </vt:lpstr>
      <vt:lpstr>«История возникновения Алтайского края.»</vt:lpstr>
      <vt:lpstr>«Топ локаций Алтайского края»</vt:lpstr>
      <vt:lpstr>«Герб и флаг Алтайского края» </vt:lpstr>
      <vt:lpstr>«Дидактические игры, викторина»</vt:lpstr>
      <vt:lpstr>города Алтайского края, дороги, реки, горы, области, полезные ископаемые.</vt:lpstr>
      <vt:lpstr>«Традиционные ремесла, промыслы Алтайского края» </vt:lpstr>
      <vt:lpstr>«Дом в котором я живу»</vt:lpstr>
      <vt:lpstr>«Народы Алтайского края»</vt:lpstr>
      <vt:lpstr>«Памятники Алтайского края»</vt:lpstr>
      <vt:lpstr>«Природа Алтайского края» </vt:lpstr>
      <vt:lpstr>«Животный мир Алтайского края»</vt:lpstr>
      <vt:lpstr>«Красная книга и растительный мир»</vt:lpstr>
      <vt:lpstr>«Родину есть за что любить!»</vt:lpstr>
      <vt:lpstr>Продукт проекта: центр нравственно-патриотического воспитания наполненный: Альбомы и картотеки: «История возникновения Алтайского края», «Герб и флаг Алтайского края», «Природа», «Животный мир», «Растительный мир», «Народные промыслы», «Писатели», «Народы нашего края», «Профессии», «Наш любимый город Барнаул», «Птицы нашего края» и т. д. групповой праздник «Родину есть за что любить!»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№89» общеразвивающего вида</dc:title>
  <dc:creator>79132616431</dc:creator>
  <cp:lastModifiedBy>Великий и ужасный</cp:lastModifiedBy>
  <cp:revision>29</cp:revision>
  <dcterms:created xsi:type="dcterms:W3CDTF">2022-11-22T00:41:36Z</dcterms:created>
  <dcterms:modified xsi:type="dcterms:W3CDTF">2023-10-07T10:18:14Z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