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60" r:id="rId1"/>
  </p:sldMasterIdLst>
  <p:sldIdLst>
    <p:sldId id="261" r:id="rId2"/>
    <p:sldId id="264" r:id="rId3"/>
    <p:sldId id="273" r:id="rId4"/>
    <p:sldId id="267" r:id="rId5"/>
    <p:sldId id="266" r:id="rId6"/>
    <p:sldId id="271" r:id="rId7"/>
    <p:sldId id="268" r:id="rId8"/>
    <p:sldId id="269" r:id="rId9"/>
    <p:sldId id="272" r:id="rId10"/>
    <p:sldId id="270" r:id="rId11"/>
    <p:sldId id="274" r:id="rId12"/>
  </p:sldIdLst>
  <p:sldSz cx="9144000" cy="6858000" type="screen4x3"/>
  <p:notesSz cx="6858000" cy="9144000"/>
  <p:embeddedFontLst>
    <p:embeddedFont>
      <p:font typeface="Tomato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2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259632" y="1124745"/>
            <a:ext cx="6624736" cy="3428011"/>
            <a:chOff x="1105219" y="2955214"/>
            <a:chExt cx="7175874" cy="59275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8" y="2955214"/>
              <a:ext cx="7165475" cy="4470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Проект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«Снег, снеговик»</a:t>
              </a: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05219" y="8244160"/>
              <a:ext cx="7175874" cy="638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Автор </a:t>
              </a:r>
              <a:r>
                <a:rPr lang="ru-RU" b="1" dirty="0" err="1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Газизова</a:t>
              </a:r>
              <a:r>
                <a:rPr lang="ru-RU" b="1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Л.В.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/>
                </a:solidFill>
                <a:latin typeface="Tomato" charset="0"/>
              </a:rPr>
              <a:t>Результаты проекта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latin typeface="Tomato" charset="0"/>
              </a:rPr>
              <a:t>В результате проведенной работы у детей сформировались представления о свойствах снега и воды</a:t>
            </a:r>
          </a:p>
          <a:p>
            <a:r>
              <a:rPr lang="ru-RU" sz="2000" dirty="0" smtClean="0">
                <a:latin typeface="Tomato" charset="0"/>
              </a:rPr>
              <a:t>У детей обогатился и расширился словарь по данной теме.</a:t>
            </a:r>
          </a:p>
          <a:p>
            <a:r>
              <a:rPr lang="ru-RU" sz="2000" dirty="0" smtClean="0">
                <a:latin typeface="Tomato" charset="0"/>
              </a:rPr>
              <a:t>Вовлекая родителей в реализацию проекта мы добились единой цели, </a:t>
            </a:r>
            <a:r>
              <a:rPr lang="ru-RU" sz="2000" dirty="0" err="1" smtClean="0">
                <a:latin typeface="Tomato" charset="0"/>
              </a:rPr>
              <a:t>родительско</a:t>
            </a:r>
            <a:r>
              <a:rPr lang="ru-RU" sz="2000" dirty="0" smtClean="0">
                <a:latin typeface="Tomato" charset="0"/>
              </a:rPr>
              <a:t> – детские отношения стали близкими, сплоченными.</a:t>
            </a:r>
            <a:endParaRPr lang="ru-RU" sz="2000" dirty="0">
              <a:latin typeface="Tomat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/>
                </a:solidFill>
                <a:latin typeface="Tomato" charset="0"/>
              </a:rPr>
              <a:t>Аппликация.</a:t>
            </a:r>
            <a:br>
              <a:rPr lang="ru-RU" sz="2000" dirty="0" smtClean="0">
                <a:solidFill>
                  <a:schemeClr val="accent5"/>
                </a:solidFill>
                <a:latin typeface="Tomato" charset="0"/>
              </a:rPr>
            </a:br>
            <a:r>
              <a:rPr lang="ru-RU" sz="2000" dirty="0" smtClean="0">
                <a:solidFill>
                  <a:schemeClr val="accent5"/>
                </a:solidFill>
                <a:latin typeface="Tomato" charset="0"/>
              </a:rPr>
              <a:t>«Друзья для снеговика»</a:t>
            </a:r>
            <a:endParaRPr lang="ru-RU" sz="2000" dirty="0"/>
          </a:p>
        </p:txBody>
      </p:sp>
      <p:pic>
        <p:nvPicPr>
          <p:cNvPr id="1026" name="Picture 2" descr="C:\Users\Лариса\Desktop\проект снеговик 2019\20181211_102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410"/>
          <a:stretch>
            <a:fillRect/>
          </a:stretch>
        </p:blipFill>
        <p:spPr bwMode="auto">
          <a:xfrm rot="21229083">
            <a:off x="504841" y="1535888"/>
            <a:ext cx="3744416" cy="2232248"/>
          </a:xfrm>
          <a:prstGeom prst="rect">
            <a:avLst/>
          </a:prstGeom>
          <a:noFill/>
        </p:spPr>
      </p:pic>
      <p:pic>
        <p:nvPicPr>
          <p:cNvPr id="1027" name="Picture 3" descr="C:\Users\Лариса\Desktop\проект снеговик 2019\20190405_123900.jpg"/>
          <p:cNvPicPr>
            <a:picLocks noChangeAspect="1" noChangeArrowheads="1"/>
          </p:cNvPicPr>
          <p:nvPr/>
        </p:nvPicPr>
        <p:blipFill>
          <a:blip r:embed="rId3" cstate="print"/>
          <a:srcRect t="21000" b="2351"/>
          <a:stretch>
            <a:fillRect/>
          </a:stretch>
        </p:blipFill>
        <p:spPr bwMode="auto">
          <a:xfrm rot="577576">
            <a:off x="5769097" y="3886435"/>
            <a:ext cx="2232248" cy="2448272"/>
          </a:xfrm>
          <a:prstGeom prst="rect">
            <a:avLst/>
          </a:prstGeom>
          <a:noFill/>
        </p:spPr>
      </p:pic>
      <p:pic>
        <p:nvPicPr>
          <p:cNvPr id="1028" name="Picture 4" descr="C:\Users\Лариса\Desktop\проект снеговик 2019\20181211_101942.jpg"/>
          <p:cNvPicPr>
            <a:picLocks noChangeAspect="1" noChangeArrowheads="1"/>
          </p:cNvPicPr>
          <p:nvPr/>
        </p:nvPicPr>
        <p:blipFill>
          <a:blip r:embed="rId4" cstate="print"/>
          <a:srcRect r="4545"/>
          <a:stretch>
            <a:fillRect/>
          </a:stretch>
        </p:blipFill>
        <p:spPr bwMode="auto">
          <a:xfrm rot="483901">
            <a:off x="4704013" y="1542559"/>
            <a:ext cx="3024336" cy="2095128"/>
          </a:xfrm>
          <a:prstGeom prst="rect">
            <a:avLst/>
          </a:prstGeom>
          <a:noFill/>
        </p:spPr>
      </p:pic>
      <p:pic>
        <p:nvPicPr>
          <p:cNvPr id="1029" name="Picture 5" descr="C:\Users\Лариса\Desktop\проект снеговик 2019\20181211_101906.jpg"/>
          <p:cNvPicPr>
            <a:picLocks noChangeAspect="1" noChangeArrowheads="1"/>
          </p:cNvPicPr>
          <p:nvPr/>
        </p:nvPicPr>
        <p:blipFill>
          <a:blip r:embed="rId5" cstate="print"/>
          <a:srcRect l="4167" r="4167"/>
          <a:stretch>
            <a:fillRect/>
          </a:stretch>
        </p:blipFill>
        <p:spPr bwMode="auto">
          <a:xfrm rot="21247432">
            <a:off x="2078283" y="4089754"/>
            <a:ext cx="3168352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/>
                </a:solidFill>
                <a:latin typeface="Tomato" charset="0"/>
              </a:rPr>
              <a:t>АКТУАЛЬНОСТЬ ПРОЕКТА</a:t>
            </a:r>
            <a:endParaRPr lang="ru-RU" sz="4000" dirty="0">
              <a:solidFill>
                <a:schemeClr val="accent5"/>
              </a:solidFill>
              <a:latin typeface="Tomato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omato" charset="0"/>
              </a:rPr>
              <a:t>Вопрос экологического воспитания и образования детей – становится актуальным в настоящее время. Экологическая грамотность, бережное и любовное отношение к природе стали аналогом выживания человека на планете.</a:t>
            </a:r>
            <a:r>
              <a:rPr lang="ru-RU" sz="2000" dirty="0" smtClean="0"/>
              <a:t> </a:t>
            </a:r>
            <a:endParaRPr lang="ru-RU" sz="2000" dirty="0" smtClean="0">
              <a:latin typeface="Tomato" charset="0"/>
            </a:endParaRPr>
          </a:p>
          <a:p>
            <a:r>
              <a:rPr lang="ru-RU" sz="2000" dirty="0" smtClean="0">
                <a:latin typeface="Tomato" charset="0"/>
              </a:rPr>
              <a:t> Экология - имеет огромное влияние на интеллектуальное, творческое и нравственное воспитание, формирующее современную образованную личность. </a:t>
            </a:r>
            <a:endParaRPr lang="ru-RU" sz="2000" dirty="0">
              <a:latin typeface="Tomat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200800" cy="4320480"/>
          </a:xfrm>
        </p:spPr>
        <p:txBody>
          <a:bodyPr/>
          <a:lstStyle/>
          <a:p>
            <a:pPr algn="l"/>
            <a:r>
              <a:rPr lang="ru-RU" sz="4000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Тип проекта: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latin typeface="Tomato" pitchFamily="2" charset="0"/>
              </a:rPr>
              <a:t>информационно – исследовательский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/>
            </a:r>
            <a:br>
              <a:rPr lang="ru-RU" sz="2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</a:br>
            <a:r>
              <a:rPr lang="ru-RU" sz="4000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Участники проекта :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/>
            </a:r>
            <a:br>
              <a:rPr lang="ru-RU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</a:br>
            <a:r>
              <a:rPr lang="ru-RU" sz="2000" b="1" dirty="0" smtClean="0">
                <a:ln>
                  <a:solidFill>
                    <a:schemeClr val="bg1"/>
                  </a:solidFill>
                </a:ln>
                <a:latin typeface="Tomato" pitchFamily="2" charset="0"/>
              </a:rPr>
              <a:t>педагог, дети второй группы раннего возраста</a:t>
            </a:r>
            <a:br>
              <a:rPr lang="ru-RU" sz="2000" b="1" dirty="0" smtClean="0">
                <a:ln>
                  <a:solidFill>
                    <a:schemeClr val="bg1"/>
                  </a:solidFill>
                </a:ln>
                <a:latin typeface="Tomato" pitchFamily="2" charset="0"/>
              </a:rPr>
            </a:br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Длительность: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latin typeface="Tomato" pitchFamily="2" charset="0"/>
              </a:rPr>
              <a:t> две недели (краткосрочный)</a:t>
            </a:r>
            <a:endParaRPr lang="ru-RU" sz="2000" b="1" dirty="0">
              <a:ln>
                <a:solidFill>
                  <a:schemeClr val="bg1"/>
                </a:solidFill>
              </a:ln>
              <a:latin typeface="Tomato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5"/>
                </a:solidFill>
                <a:latin typeface="Tomato" charset="0"/>
              </a:rPr>
              <a:t>Задачи</a:t>
            </a:r>
            <a:r>
              <a:rPr lang="ru-RU" dirty="0" smtClean="0">
                <a:solidFill>
                  <a:schemeClr val="accent5"/>
                </a:solidFill>
                <a:latin typeface="Tomato" charset="0"/>
              </a:rPr>
              <a:t> </a:t>
            </a:r>
            <a:endParaRPr lang="ru-RU" dirty="0">
              <a:solidFill>
                <a:schemeClr val="accent5"/>
              </a:solidFill>
              <a:latin typeface="Tomato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r>
              <a:rPr lang="ru-RU" sz="2000" dirty="0" smtClean="0">
                <a:latin typeface="Tomato" charset="0"/>
              </a:rPr>
              <a:t>Дать детям элементарные представления о природном объекте - воде, </a:t>
            </a:r>
            <a:r>
              <a:rPr lang="ru-RU" sz="2000" dirty="0" smtClean="0">
                <a:latin typeface="Tomato" charset="0"/>
              </a:rPr>
              <a:t>ее </a:t>
            </a:r>
            <a:r>
              <a:rPr lang="ru-RU" sz="2000" dirty="0" smtClean="0">
                <a:latin typeface="Tomato" charset="0"/>
              </a:rPr>
              <a:t>превращениях в снег.</a:t>
            </a:r>
          </a:p>
          <a:p>
            <a:r>
              <a:rPr lang="ru-RU" sz="2000" dirty="0" smtClean="0">
                <a:latin typeface="Tomato" charset="0"/>
              </a:rPr>
              <a:t>Обогатить словарный запас.</a:t>
            </a:r>
          </a:p>
          <a:p>
            <a:r>
              <a:rPr lang="ru-RU" sz="2000" dirty="0" smtClean="0">
                <a:latin typeface="Tomato" charset="0"/>
              </a:rPr>
              <a:t>Формировать познавательную активность детей при проведении опытов, экспериментов и наблюдений.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792087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/>
                </a:solidFill>
                <a:latin typeface="Tomato" charset="0"/>
              </a:rPr>
              <a:t>Цель проекта</a:t>
            </a:r>
            <a:endParaRPr lang="ru-RU" sz="4000" dirty="0">
              <a:solidFill>
                <a:schemeClr val="accent5"/>
              </a:solidFill>
              <a:latin typeface="Tomato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Развитие познавательных и творческих способностей детей в процессе ознакомления  со снегом и экспериментальной деятельности с водой.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792087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/>
                </a:solidFill>
                <a:latin typeface="Tomato" charset="0"/>
              </a:rPr>
              <a:t>Этапы  проекта</a:t>
            </a:r>
            <a:endParaRPr lang="ru-RU" sz="4000" dirty="0">
              <a:solidFill>
                <a:schemeClr val="accent5"/>
              </a:solidFill>
              <a:latin typeface="Tomato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2376264"/>
          </a:xfrm>
        </p:spPr>
        <p:txBody>
          <a:bodyPr/>
          <a:lstStyle/>
          <a:p>
            <a:pPr marL="1885950" lvl="3" indent="-514350" algn="l"/>
            <a:r>
              <a:rPr lang="ru-RU" b="1" dirty="0" smtClean="0">
                <a:solidFill>
                  <a:schemeClr val="tx1"/>
                </a:solidFill>
                <a:latin typeface="Tomato" charset="0"/>
              </a:rPr>
              <a:t>1.Подготовительный.</a:t>
            </a:r>
          </a:p>
          <a:p>
            <a:pPr marL="514350" indent="-514350" algn="l"/>
            <a:r>
              <a:rPr lang="ru-RU" sz="2000" b="1" dirty="0" smtClean="0">
                <a:solidFill>
                  <a:schemeClr val="tx1"/>
                </a:solidFill>
                <a:latin typeface="Tomato" charset="0"/>
              </a:rPr>
              <a:t>                  2.Основной.</a:t>
            </a:r>
          </a:p>
          <a:p>
            <a:pPr marL="514350" indent="-514350" algn="l"/>
            <a:r>
              <a:rPr lang="ru-RU" sz="2000" b="1" dirty="0" smtClean="0">
                <a:solidFill>
                  <a:schemeClr val="tx1"/>
                </a:solidFill>
                <a:latin typeface="Tomato" charset="0"/>
              </a:rPr>
              <a:t>                  3. Заключительный.</a:t>
            </a:r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764703"/>
            <a:ext cx="7772400" cy="1224137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/>
                </a:solidFill>
                <a:latin typeface="Tomato" charset="0"/>
              </a:rPr>
              <a:t>Этапы реализации проекта</a:t>
            </a:r>
            <a:endParaRPr lang="ru-RU" sz="4000" dirty="0">
              <a:solidFill>
                <a:schemeClr val="accent5"/>
              </a:solidFill>
              <a:latin typeface="Tomato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5"/>
                </a:solidFill>
                <a:latin typeface="Tomato" charset="0"/>
              </a:rPr>
              <a:t>Подготовительный этап.</a:t>
            </a:r>
            <a:endParaRPr lang="ru-RU" sz="2000" dirty="0" smtClean="0">
              <a:solidFill>
                <a:schemeClr val="accent5"/>
              </a:solidFill>
              <a:latin typeface="Tomato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 изучение литературы по теме, разработка перспективного плана реализации проекта;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изготовление наглядных пособий, игр для реализации проекта;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 подбор художественной литературы, игр по теме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936103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/>
                </a:solidFill>
                <a:latin typeface="Tomato" charset="0"/>
              </a:rPr>
              <a:t>Основной  этап </a:t>
            </a:r>
            <a:endParaRPr lang="ru-RU" sz="4000" dirty="0">
              <a:solidFill>
                <a:schemeClr val="accent5"/>
              </a:solidFill>
              <a:latin typeface="Tomato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Реализация проекта.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Беседы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Наблюдения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Экспериментирование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НОД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Игры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Чтение художественной литературы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Музыка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Работа с родителями </a:t>
            </a:r>
          </a:p>
          <a:p>
            <a:pPr algn="l">
              <a:buFont typeface="Arial" pitchFamily="34" charset="0"/>
              <a:buChar char="•"/>
            </a:pPr>
            <a:endParaRPr lang="ru-RU" sz="2000" dirty="0" smtClean="0">
              <a:solidFill>
                <a:schemeClr val="accent5"/>
              </a:solidFill>
              <a:latin typeface="Tomat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936103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/>
                </a:solidFill>
                <a:latin typeface="Tomato" charset="0"/>
              </a:rPr>
              <a:t>Заключительный  этап </a:t>
            </a:r>
            <a:endParaRPr lang="ru-RU" sz="4000" dirty="0">
              <a:solidFill>
                <a:schemeClr val="accent5"/>
              </a:solidFill>
              <a:latin typeface="Tomato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Подведение итогов проекта</a:t>
            </a:r>
            <a:endParaRPr lang="ru-RU" sz="2000" dirty="0" smtClean="0">
              <a:solidFill>
                <a:schemeClr val="accent5"/>
              </a:solidFill>
              <a:latin typeface="Tomato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Презентация проекта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omato" charset="0"/>
              </a:rPr>
              <a:t>Оформление выставки и наглядной информации для родителей по итогам реализации проекта</a:t>
            </a:r>
            <a:endParaRPr lang="ru-RU" sz="2000" dirty="0">
              <a:solidFill>
                <a:schemeClr val="tx1"/>
              </a:solidFill>
              <a:latin typeface="Tomat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248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Tomato</vt:lpstr>
      <vt:lpstr>Calibri</vt:lpstr>
      <vt:lpstr>1_Тема Office</vt:lpstr>
      <vt:lpstr>Слайд 1</vt:lpstr>
      <vt:lpstr>АКТУАЛЬНОСТЬ ПРОЕКТА</vt:lpstr>
      <vt:lpstr>Тип проекта: информационно – исследовательский  Участники проекта :  педагог, дети второй группы раннего возраста Длительность: две недели (краткосрочный)</vt:lpstr>
      <vt:lpstr>Задачи </vt:lpstr>
      <vt:lpstr>Цель проекта</vt:lpstr>
      <vt:lpstr>Этапы  проекта</vt:lpstr>
      <vt:lpstr>Этапы реализации проекта</vt:lpstr>
      <vt:lpstr>Основной  этап </vt:lpstr>
      <vt:lpstr>Заключительный  этап </vt:lpstr>
      <vt:lpstr>Результаты проекта </vt:lpstr>
      <vt:lpstr>Аппликация. «Друзья для снеговика»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Снеговик</dc:title>
  <dc:creator>Фокина Лидия Петровна</dc:creator>
  <cp:keywords>Шаблон презентации</cp:keywords>
  <cp:lastModifiedBy>Лариса</cp:lastModifiedBy>
  <cp:revision>89</cp:revision>
  <dcterms:created xsi:type="dcterms:W3CDTF">2014-07-06T18:18:01Z</dcterms:created>
  <dcterms:modified xsi:type="dcterms:W3CDTF">2019-05-05T01:52:14Z</dcterms:modified>
</cp:coreProperties>
</file>