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B1F3A"/>
    <a:srgbClr val="A9213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2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nov-designs.ru/uploads/posts/2011-06/1308765421_1.gif" TargetMode="External"/><Relationship Id="rId2" Type="http://schemas.openxmlformats.org/officeDocument/2006/relationships/hyperlink" Target="http://img1.liveinternet.ru/images/attach/c/7/96/636/96636821_large_picture16070.jpg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allday2.com/upl/posts/2014-10/1412621142_43.jpg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714348" y="1785926"/>
            <a:ext cx="7772400" cy="1470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dirty="0" smtClean="0"/>
              <a:t>Природа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4857752" y="3500438"/>
            <a:ext cx="3071834" cy="250033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rgbClr val="7030A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err="1" smtClean="0"/>
              <a:t>Димова</a:t>
            </a:r>
            <a:r>
              <a:rPr lang="ru-RU" dirty="0" smtClean="0"/>
              <a:t> Валентина Михайловна</a:t>
            </a:r>
          </a:p>
          <a:p>
            <a:r>
              <a:rPr lang="ru-RU" dirty="0" smtClean="0"/>
              <a:t>учитель географии МБОУ СОШ № 28</a:t>
            </a:r>
          </a:p>
          <a:p>
            <a:r>
              <a:rPr lang="ru-RU" dirty="0" smtClean="0"/>
              <a:t>г. Новошахтинск Ростовской области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1\Desktop\клипарты\1412621142_4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473685"/>
            <a:ext cx="4000528" cy="2384315"/>
          </a:xfrm>
          <a:prstGeom prst="rect">
            <a:avLst/>
          </a:prstGeom>
          <a:noFill/>
        </p:spPr>
      </p:pic>
      <p:pic>
        <p:nvPicPr>
          <p:cNvPr id="1027" name="Picture 3" descr="C:\Users\1\Desktop\клипарты\1308765421_1.gif"/>
          <p:cNvPicPr>
            <a:picLocks noChangeAspect="1" noChangeArrowheads="1" noCrop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822466"/>
            <a:ext cx="1214446" cy="91893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85794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914400" y="857232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Интернет ресурсы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1643042" y="2357430"/>
            <a:ext cx="65008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Открытка с растениями на углах рамки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http://img1.liveinternet.ru/images/attach/c/7/96/636/96636821_large_picture16070.jpg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800" dirty="0" smtClean="0"/>
              <a:t>Бабочка на прозрачном фоне </a:t>
            </a:r>
            <a:r>
              <a:rPr lang="en-US" sz="1800" dirty="0" smtClean="0">
                <a:hlinkClick r:id="rId3"/>
              </a:rPr>
              <a:t>http://nov-designs.ru/uploads/posts/2011-06/1308765421_1.gif</a:t>
            </a:r>
            <a:endParaRPr lang="ru-RU" sz="1800" dirty="0" smtClean="0"/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1800" dirty="0" smtClean="0"/>
              <a:t>Ёжики - клипарт на прозрачном фоне </a:t>
            </a:r>
            <a:r>
              <a:rPr lang="en-US" sz="1800" dirty="0" smtClean="0">
                <a:hlinkClick r:id="rId4"/>
              </a:rPr>
              <a:t>http://allday2.com/upl/posts/2014-10/1412621142_43.jpg</a:t>
            </a:r>
            <a:endParaRPr lang="ru-RU" sz="1800" dirty="0" smtClean="0"/>
          </a:p>
          <a:p>
            <a:pPr marL="514350" indent="-514350">
              <a:buFont typeface="+mj-lt"/>
              <a:buNone/>
            </a:pPr>
            <a:r>
              <a:rPr lang="ru-RU" sz="1800" dirty="0" smtClean="0"/>
              <a:t>Ссылка на автора шаблона обязательна.</a:t>
            </a:r>
          </a:p>
          <a:p>
            <a:pPr marL="514350" indent="-514350">
              <a:buFont typeface="+mj-lt"/>
              <a:buNone/>
            </a:pPr>
            <a:r>
              <a:rPr lang="ru-RU" sz="1800" dirty="0" smtClean="0"/>
              <a:t> Автор: </a:t>
            </a:r>
            <a:r>
              <a:rPr lang="ru-RU" sz="1800" dirty="0" err="1" smtClean="0"/>
              <a:t>Димова</a:t>
            </a:r>
            <a:r>
              <a:rPr lang="ru-RU" sz="1800" dirty="0" smtClean="0"/>
              <a:t> Валентина Михайловна, учитель географии МБОУ СОШ № 28 г. Новошахтинска Ростовской области</a:t>
            </a:r>
          </a:p>
          <a:p>
            <a:pPr marL="342900" indent="-342900">
              <a:buFont typeface="+mj-lt"/>
              <a:buNone/>
            </a:pPr>
            <a:endParaRPr lang="ru-RU" sz="1800" dirty="0" smtClean="0"/>
          </a:p>
          <a:p>
            <a:pPr marL="342900" indent="-342900">
              <a:buFont typeface="+mj-lt"/>
              <a:buAutoNum type="arabicPeriod"/>
            </a:pPr>
            <a:endParaRPr lang="ru-RU" sz="1800" dirty="0" smtClean="0"/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Природа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D9A99-2EAB-4C35-AFA5-BB63D8619960}" type="datetimeFigureOut">
              <a:rPr lang="ru-RU" smtClean="0"/>
              <a:pPr/>
              <a:t>08.03.2022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314EF-194B-4C25-90F2-04225EA7E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7030A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785926"/>
            <a:ext cx="7072362" cy="147002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Проект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«Приусадебный участок моей мечты»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3929066"/>
            <a:ext cx="2214578" cy="928694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Составила: воспитатель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Газизова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340768"/>
            <a:ext cx="6192688" cy="136815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Исследовательский этап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3068960"/>
            <a:ext cx="5857916" cy="3057203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•Совместное обсуждение мероприятий по выполнению проекта.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•Сбор семян необходимых для посадки.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Консультация «Зелёный мир на окне», «Мы сажали огород», «Лук от всех недуг», «Зеленый мир на окне».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785794"/>
            <a:ext cx="609218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 детьми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928802"/>
            <a:ext cx="6357982" cy="419736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1.Беседы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2.Рассматривание иллюстраций, картин с изображением овощей.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3.Отгадывание загадок на тему «Овощи».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4.Организация предметно-развивающей среды по теме, оформление огорода на подоконнике.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5.НОД с детьми по данной теме.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6.Исследовательская и практическая деятельность детей.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7.Наблюдения за ростом растений.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8.Двигательная, игровая деятельность, настольно-печатные игры, дидактические игры.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9.Индивидуальные поручения для родителей.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 Разучивание с детьми стихов, загадок, пословиц и поговорок, чтение художественной литературы.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785794"/>
            <a:ext cx="5786478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Вывод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9"/>
            <a:ext cx="7143800" cy="380559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Систематический труд в огороде, на подоконнике, повысил у детей интерес к растениям, способствовал воспитанию у них любви и бережному отношению к объектам природы, формированию трудолюбия и нравственных качеств. Дети научились сами определять, когда растения нужно полить,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прорыхлить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У детей появилось сознательное отношение к труду, они начали осмысливать производимую работу, понимать ее цель, что расширило их кругозор. Дети усвоили, что свежая зелень полезна для организма, а выращенная своими руками вдвойне. Оказывается, выращивать зелень, это огромное удовольствие. Так мы начинаем воспитывать у детей интерес к здоровому образу жизни.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результате работы в групповом огороде дети более сдружились, стали больше времени проводить со взрослыми, общались, играли, трудились.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785794"/>
            <a:ext cx="5904656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Заключительный этап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2214555"/>
            <a:ext cx="6357982" cy="279862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Оформление дневника наблюдений.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Оформление альбома «Наш первый огород»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Консультация "Мы сажали огород".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Оформление презентации.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785794"/>
            <a:ext cx="5688632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Подготовительный этап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132857"/>
            <a:ext cx="6215106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Изучение методической литературы по данной теме.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•Подбор изучения художественной литературы об овощах, фруктах, зелени. (Сказки, рассказы, стихи, загадки, пословицы) 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•Подбор игр для проведения различных видов деятельности.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•Изготовление указателей с названием растения, датой посадки.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980728"/>
            <a:ext cx="5832648" cy="94806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Этапы работы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500307"/>
            <a:ext cx="5572164" cy="2512869"/>
          </a:xfrm>
        </p:spPr>
        <p:txBody>
          <a:bodyPr/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Подготовительный (определение цели и задачи проекта, сбор информационного материала)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Исследовательский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Заключительный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785794"/>
            <a:ext cx="612068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Планируемые результаты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060849"/>
            <a:ext cx="6215106" cy="36004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проявление интереса к посаженым растениям, к простейшим взаимосвязям в природе;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доброжелательное и активное взаимодействие со взрослыми и сверстниками в решении игровых и познавательных задач;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умение выражать положительные эмоции (интерес, радость, восхищение) при разгадывании загадок, прослушивании художественных произведений;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развить интерес к экспериментальной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124744"/>
            <a:ext cx="6768752" cy="144016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Планирование мероприятий по реализации проекта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2708919"/>
            <a:ext cx="6215106" cy="266429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интегрированные занятия;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экспериментирование;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игры;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беседы;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выставки рисунков и поделок;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приобщение родителей.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785794"/>
            <a:ext cx="576064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Актуальность проекта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60847"/>
            <a:ext cx="7972452" cy="352839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 детей младшего дошкольного возраста интерес к познавательно-исследовательской деятельности недостаточно развит, они в недостаточной степени имеют представления о растениях, о том, где они растут, о необходимых условиях их роста.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Работа по проекту «Огород на подоконнике» поможет развивать в детях познавательную активность. Малыши, в ходе различных мероприятий узнают о растениях, учатся наблюдать и ухаживать за ними. Дети усваивают трудовые навыки: сажают, поливают, рыхлят землю. Эти занятия прививают детям с раннего возраста чувства ответственности людей за все живое на земле, что их окружает, учат беречь и любить природу.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 помощью экспериментирования, ребята увидят принадлежность растений к живой среде.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785794"/>
            <a:ext cx="571504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Задачи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367240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1. Дать детям знания, что растения выращивают из семян, их сажают, поливают, ухаживают за ними. Расширять знания и представления о полезных свойствах огородной зелени: салата, укропа, лука, их строении и необходимых условиях роста.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2. Уточнить представление детей о труде взрослых, учить детей правильно называть трудовые действия.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3. Обогащать словарный запас, развивать связную речь детей.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4. Развивать творческую, познавательную активность, наглядно-действенное мышление, мелкую и общую моторику.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5. Воспитывать трудолюбие, бережное отношение к растениям.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6. Вызвать положительные эмоции от полученных результатов в ходе экспериментальной деятельности.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7. Создать условия для участия родителей в образовательном процессе.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785794"/>
            <a:ext cx="5072098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Цель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564903"/>
            <a:ext cx="6000792" cy="2507171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создать условия направленные: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расширение у детей представлений 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растениях, 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том, где они растут, о необходимых условиях их роста; о пользе для человека;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развитие познавательно-исследовательской деятельности путем экспериментирования.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1268760"/>
            <a:ext cx="5572164" cy="1440160"/>
          </a:xfrm>
        </p:spPr>
        <p:txBody>
          <a:bodyPr>
            <a:noAutofit/>
          </a:bodyPr>
          <a:lstStyle/>
          <a:p>
            <a:r>
              <a:rPr lang="ru-RU" sz="3600" dirty="0" smtClean="0"/>
              <a:t>«Приусадебный участок моей мечты»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3140967"/>
            <a:ext cx="5929354" cy="2359735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Тип проекта: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познавательно-исследовательский.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Продолжительность проекта: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краткосрочный  (март).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Участники проекта: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второй  группы раннего возраста, родители, воспитатели группы.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блон для презентацииПрирода. Димова В.М. (2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для презентацииПрирода. Димова В.М. (2)</Template>
  <TotalTime>47</TotalTime>
  <Words>764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Шаблон для презентацииПрирода. Димова В.М. (2)</vt:lpstr>
      <vt:lpstr>Проект  «Приусадебный участок моей мечты»</vt:lpstr>
      <vt:lpstr>Подготовительный этап</vt:lpstr>
      <vt:lpstr>Этапы работы</vt:lpstr>
      <vt:lpstr>Планируемые результаты</vt:lpstr>
      <vt:lpstr>Планирование мероприятий по реализации проекта</vt:lpstr>
      <vt:lpstr>Актуальность проекта</vt:lpstr>
      <vt:lpstr>Задачи </vt:lpstr>
      <vt:lpstr>Цель </vt:lpstr>
      <vt:lpstr>«Приусадебный участок моей мечты»</vt:lpstr>
      <vt:lpstr>Исследовательский этап</vt:lpstr>
      <vt:lpstr>С детьми </vt:lpstr>
      <vt:lpstr>Вывод</vt:lpstr>
      <vt:lpstr>Заключительный этап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</dc:title>
  <dc:creator>admin</dc:creator>
  <cp:lastModifiedBy>Лариса</cp:lastModifiedBy>
  <cp:revision>10</cp:revision>
  <dcterms:created xsi:type="dcterms:W3CDTF">2015-04-25T07:58:04Z</dcterms:created>
  <dcterms:modified xsi:type="dcterms:W3CDTF">2022-03-08T15:13:43Z</dcterms:modified>
</cp:coreProperties>
</file>