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74" r:id="rId6"/>
    <p:sldId id="260" r:id="rId7"/>
    <p:sldId id="272" r:id="rId8"/>
    <p:sldId id="261" r:id="rId9"/>
    <p:sldId id="262" r:id="rId10"/>
    <p:sldId id="273" r:id="rId11"/>
    <p:sldId id="263" r:id="rId12"/>
    <p:sldId id="264" r:id="rId13"/>
    <p:sldId id="267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22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F484F-42F5-445E-8016-DFEE7254315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484F-42F5-445E-8016-DFEE7254315D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FC280-FA2C-4AC5-B27A-67089079D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ramki-kartinki.ru/_ph/4/2/561684566.jpg?1510866503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ramki-kartinki.ru/_ph/4/2/561684566.jpg?1510866503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15468" cy="6858000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рамки для фотошоп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-252536" y="-358896"/>
            <a:ext cx="10001288" cy="728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57966" y="3332387"/>
            <a:ext cx="831137" cy="2571768"/>
          </a:xfrm>
          <a:prstGeom prst="rect">
            <a:avLst/>
          </a:prstGeom>
          <a:noFill/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7444840" y="5392645"/>
            <a:ext cx="928694" cy="1118908"/>
          </a:xfrm>
          <a:prstGeom prst="rect">
            <a:avLst/>
          </a:prstGeom>
          <a:noFill/>
        </p:spPr>
      </p:pic>
      <p:pic>
        <p:nvPicPr>
          <p:cNvPr id="14" name="Picture 2" descr="Картинки по запросу театральные маски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57290" y="188640"/>
            <a:ext cx="1714512" cy="1257309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1411C4-74F3-4CD8-ADF0-11060084261B}"/>
              </a:ext>
            </a:extLst>
          </p:cNvPr>
          <p:cNvSpPr txBox="1"/>
          <p:nvPr/>
        </p:nvSpPr>
        <p:spPr>
          <a:xfrm>
            <a:off x="2987824" y="2469387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игровой проект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сказок"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 группы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возраста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08FD86-B16D-4379-A8DD-3A651B2BEE0F}"/>
              </a:ext>
            </a:extLst>
          </p:cNvPr>
          <p:cNvSpPr txBox="1"/>
          <p:nvPr/>
        </p:nvSpPr>
        <p:spPr>
          <a:xfrm>
            <a:off x="4595138" y="5387591"/>
            <a:ext cx="3391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Газизова Л.В.</a:t>
            </a:r>
          </a:p>
          <a:p>
            <a:r>
              <a:rPr lang="ru-RU" dirty="0"/>
              <a:t>          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>
            <a:extLst>
              <a:ext uri="{FF2B5EF4-FFF2-40B4-BE49-F238E27FC236}">
                <a16:creationId xmlns:a16="http://schemas.microsoft.com/office/drawing/2014/main" xmlns="" id="{7E418630-3C7C-4DB6-841F-E15A0499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театральные маски">
            <a:extLst>
              <a:ext uri="{FF2B5EF4-FFF2-40B4-BE49-F238E27FC236}">
                <a16:creationId xmlns:a16="http://schemas.microsoft.com/office/drawing/2014/main" xmlns="" id="{0832ADB6-F32D-4021-82F1-C6FF7EAE6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>
            <a:extLst>
              <a:ext uri="{FF2B5EF4-FFF2-40B4-BE49-F238E27FC236}">
                <a16:creationId xmlns:a16="http://schemas.microsoft.com/office/drawing/2014/main" xmlns="" id="{8CFD69DB-9980-44AD-8EC3-99CFF51F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09"/>
            <a:ext cx="831137" cy="2571768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825A4F-6C5D-4B37-8C3B-8A97A858B7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333" b="5327"/>
          <a:stretch>
            <a:fillRect/>
          </a:stretch>
        </p:blipFill>
        <p:spPr>
          <a:xfrm>
            <a:off x="1115616" y="1916832"/>
            <a:ext cx="2890636" cy="36374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205201E-5854-4F7D-A0AF-16E7D271CD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75" r="4688" b="12403"/>
          <a:stretch>
            <a:fillRect/>
          </a:stretch>
        </p:blipFill>
        <p:spPr>
          <a:xfrm>
            <a:off x="4860032" y="1916832"/>
            <a:ext cx="2880320" cy="35654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86000" y="83671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«Угадай из какой я сказки», игры с прищепками.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72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>
            <a:extLst>
              <a:ext uri="{FF2B5EF4-FFF2-40B4-BE49-F238E27FC236}">
                <a16:creationId xmlns:a16="http://schemas.microsoft.com/office/drawing/2014/main" xmlns="" id="{6B4EE31B-994D-4E63-BB19-48B54642A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театральные маски">
            <a:extLst>
              <a:ext uri="{FF2B5EF4-FFF2-40B4-BE49-F238E27FC236}">
                <a16:creationId xmlns:a16="http://schemas.microsoft.com/office/drawing/2014/main" xmlns="" id="{20A97509-CC5C-4467-9A88-9E152ACCE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>
            <a:extLst>
              <a:ext uri="{FF2B5EF4-FFF2-40B4-BE49-F238E27FC236}">
                <a16:creationId xmlns:a16="http://schemas.microsoft.com/office/drawing/2014/main" xmlns="" id="{F2691F8C-2F87-4E8F-8D06-C09326991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09"/>
            <a:ext cx="831137" cy="257176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056E84-C722-40A9-95E2-91AF46601795}"/>
              </a:ext>
            </a:extLst>
          </p:cNvPr>
          <p:cNvSpPr txBox="1"/>
          <p:nvPr/>
        </p:nvSpPr>
        <p:spPr>
          <a:xfrm>
            <a:off x="2383480" y="916114"/>
            <a:ext cx="5303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Лепка: «Репка», «Колобок».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75A3BC8-4932-47F7-B0D8-EF34FB502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29"/>
          <a:stretch>
            <a:fillRect/>
          </a:stretch>
        </p:blipFill>
        <p:spPr>
          <a:xfrm>
            <a:off x="827584" y="1556792"/>
            <a:ext cx="3384376" cy="2880320"/>
          </a:xfrm>
          <a:prstGeom prst="rect">
            <a:avLst/>
          </a:prstGeom>
        </p:spPr>
      </p:pic>
      <p:pic>
        <p:nvPicPr>
          <p:cNvPr id="3074" name="Picture 2" descr="C:\Users\Лариса\Desktop\Новая папка\IMG20200323091102.jpg"/>
          <p:cNvPicPr>
            <a:picLocks noChangeAspect="1" noChangeArrowheads="1"/>
          </p:cNvPicPr>
          <p:nvPr/>
        </p:nvPicPr>
        <p:blipFill>
          <a:blip r:embed="rId6" cstate="print"/>
          <a:srcRect l="5113"/>
          <a:stretch>
            <a:fillRect/>
          </a:stretch>
        </p:blipFill>
        <p:spPr bwMode="auto">
          <a:xfrm>
            <a:off x="4572000" y="2276872"/>
            <a:ext cx="3384376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457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>
            <a:extLst>
              <a:ext uri="{FF2B5EF4-FFF2-40B4-BE49-F238E27FC236}">
                <a16:creationId xmlns:a16="http://schemas.microsoft.com/office/drawing/2014/main" xmlns="" id="{328B4A87-D538-47BB-B078-DF68E28D9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театральные маски">
            <a:extLst>
              <a:ext uri="{FF2B5EF4-FFF2-40B4-BE49-F238E27FC236}">
                <a16:creationId xmlns:a16="http://schemas.microsoft.com/office/drawing/2014/main" xmlns="" id="{072E36AB-C2CD-4FAE-89C3-79CFC7EE4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>
            <a:extLst>
              <a:ext uri="{FF2B5EF4-FFF2-40B4-BE49-F238E27FC236}">
                <a16:creationId xmlns:a16="http://schemas.microsoft.com/office/drawing/2014/main" xmlns="" id="{937FD211-4676-4BC1-89CB-FB4F757AE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09"/>
            <a:ext cx="831137" cy="257176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AAD63E-0C01-4B66-97ED-82248FA0BE4A}"/>
              </a:ext>
            </a:extLst>
          </p:cNvPr>
          <p:cNvSpPr txBox="1"/>
          <p:nvPr/>
        </p:nvSpPr>
        <p:spPr>
          <a:xfrm>
            <a:off x="2039198" y="836713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Рисование: «Колобок катится по дорожке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конструирование «Домик для зайки»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AA004B2-9898-4271-868C-FAA5D0D391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7" t="5556" b="5556"/>
          <a:stretch>
            <a:fillRect/>
          </a:stretch>
        </p:blipFill>
        <p:spPr>
          <a:xfrm>
            <a:off x="539552" y="1844824"/>
            <a:ext cx="3528392" cy="3096344"/>
          </a:xfrm>
          <a:prstGeom prst="rect">
            <a:avLst/>
          </a:prstGeom>
        </p:spPr>
      </p:pic>
      <p:pic>
        <p:nvPicPr>
          <p:cNvPr id="4098" name="Picture 2" descr="C:\Users\Лариса\Desktop\Новая папка\IMG20200323101824.jpg"/>
          <p:cNvPicPr>
            <a:picLocks noChangeAspect="1" noChangeArrowheads="1"/>
          </p:cNvPicPr>
          <p:nvPr/>
        </p:nvPicPr>
        <p:blipFill>
          <a:blip r:embed="rId6" cstate="print"/>
          <a:srcRect t="25200" r="3316" b="19550"/>
          <a:stretch>
            <a:fillRect/>
          </a:stretch>
        </p:blipFill>
        <p:spPr bwMode="auto">
          <a:xfrm>
            <a:off x="4427984" y="1844824"/>
            <a:ext cx="3600400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864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>
            <a:extLst>
              <a:ext uri="{FF2B5EF4-FFF2-40B4-BE49-F238E27FC236}">
                <a16:creationId xmlns:a16="http://schemas.microsoft.com/office/drawing/2014/main" xmlns="" id="{BE9A2F67-AB53-458D-B7DB-14F496C46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театральные маски">
            <a:extLst>
              <a:ext uri="{FF2B5EF4-FFF2-40B4-BE49-F238E27FC236}">
                <a16:creationId xmlns:a16="http://schemas.microsoft.com/office/drawing/2014/main" xmlns="" id="{95A616A3-9984-4D6D-AF16-45A538CA3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>
            <a:extLst>
              <a:ext uri="{FF2B5EF4-FFF2-40B4-BE49-F238E27FC236}">
                <a16:creationId xmlns:a16="http://schemas.microsoft.com/office/drawing/2014/main" xmlns="" id="{17FBC2D6-ACC4-4AA0-9640-1301717E9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09"/>
            <a:ext cx="831137" cy="257176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EE54DF-54FF-4621-AE63-166354DD34BD}"/>
              </a:ext>
            </a:extLst>
          </p:cNvPr>
          <p:cNvSpPr txBox="1"/>
          <p:nvPr/>
        </p:nvSpPr>
        <p:spPr>
          <a:xfrm>
            <a:off x="2123728" y="548680"/>
            <a:ext cx="57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родительского творчества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 любимая  сказка»</a:t>
            </a:r>
            <a:r>
              <a:rPr lang="ru-RU" dirty="0"/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F8DDE7D-69D0-49C5-B5FA-DD8B3757AF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268760"/>
            <a:ext cx="2736304" cy="2088232"/>
          </a:xfrm>
          <a:prstGeom prst="rect">
            <a:avLst/>
          </a:prstGeom>
        </p:spPr>
      </p:pic>
      <p:pic>
        <p:nvPicPr>
          <p:cNvPr id="6146" name="Picture 2" descr="C:\Users\Лариса\Desktop\Новая папка\IMG20200320173727.jpg"/>
          <p:cNvPicPr>
            <a:picLocks noChangeAspect="1" noChangeArrowheads="1"/>
          </p:cNvPicPr>
          <p:nvPr/>
        </p:nvPicPr>
        <p:blipFill>
          <a:blip r:embed="rId6" cstate="print"/>
          <a:srcRect l="19200" t="3801" r="5201" b="15350"/>
          <a:stretch>
            <a:fillRect/>
          </a:stretch>
        </p:blipFill>
        <p:spPr bwMode="auto">
          <a:xfrm>
            <a:off x="539552" y="1484784"/>
            <a:ext cx="2520280" cy="3096344"/>
          </a:xfrm>
          <a:prstGeom prst="rect">
            <a:avLst/>
          </a:prstGeom>
          <a:noFill/>
        </p:spPr>
      </p:pic>
      <p:pic>
        <p:nvPicPr>
          <p:cNvPr id="6147" name="Picture 3" descr="C:\Users\Лариса\Desktop\Новая папка\IMG20200320173946.jpg"/>
          <p:cNvPicPr>
            <a:picLocks noChangeAspect="1" noChangeArrowheads="1"/>
          </p:cNvPicPr>
          <p:nvPr/>
        </p:nvPicPr>
        <p:blipFill>
          <a:blip r:embed="rId7" cstate="print"/>
          <a:srcRect l="16400" t="12200" r="12201" b="13251"/>
          <a:stretch>
            <a:fillRect/>
          </a:stretch>
        </p:blipFill>
        <p:spPr bwMode="auto">
          <a:xfrm>
            <a:off x="6228184" y="1412776"/>
            <a:ext cx="2448272" cy="3240360"/>
          </a:xfrm>
          <a:prstGeom prst="rect">
            <a:avLst/>
          </a:prstGeom>
          <a:noFill/>
        </p:spPr>
      </p:pic>
      <p:pic>
        <p:nvPicPr>
          <p:cNvPr id="6148" name="Picture 4" descr="C:\Users\Лариса\Desktop\Новая папка\IMG20200323072049.jpg"/>
          <p:cNvPicPr>
            <a:picLocks noChangeAspect="1" noChangeArrowheads="1"/>
          </p:cNvPicPr>
          <p:nvPr/>
        </p:nvPicPr>
        <p:blipFill>
          <a:blip r:embed="rId8" cstate="print"/>
          <a:srcRect l="5901" r="2751" b="4451"/>
          <a:stretch>
            <a:fillRect/>
          </a:stretch>
        </p:blipFill>
        <p:spPr bwMode="auto">
          <a:xfrm>
            <a:off x="3203848" y="3717032"/>
            <a:ext cx="2808312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5753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>
            <a:extLst>
              <a:ext uri="{FF2B5EF4-FFF2-40B4-BE49-F238E27FC236}">
                <a16:creationId xmlns:a16="http://schemas.microsoft.com/office/drawing/2014/main" xmlns="" id="{4075B653-2CD8-42DA-9677-9EB3AE4EA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театральные маски">
            <a:extLst>
              <a:ext uri="{FF2B5EF4-FFF2-40B4-BE49-F238E27FC236}">
                <a16:creationId xmlns:a16="http://schemas.microsoft.com/office/drawing/2014/main" xmlns="" id="{9B564855-52CA-40D1-AD60-AB5FBEBD2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>
            <a:extLst>
              <a:ext uri="{FF2B5EF4-FFF2-40B4-BE49-F238E27FC236}">
                <a16:creationId xmlns:a16="http://schemas.microsoft.com/office/drawing/2014/main" xmlns="" id="{59B4E0D3-3399-4658-90E5-0BD3CFE96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09"/>
            <a:ext cx="831137" cy="257176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1A6791-D767-47D6-8C23-7E34ADAD3CDD}"/>
              </a:ext>
            </a:extLst>
          </p:cNvPr>
          <p:cNvSpPr txBox="1"/>
          <p:nvPr/>
        </p:nvSpPr>
        <p:spPr>
          <a:xfrm>
            <a:off x="2253244" y="1124744"/>
            <a:ext cx="4116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«Сказочный фартук»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47949DCA-3462-430D-955D-BDD3EF217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204864"/>
            <a:ext cx="3456384" cy="2775938"/>
          </a:xfrm>
          <a:prstGeom prst="rect">
            <a:avLst/>
          </a:prstGeom>
        </p:spPr>
      </p:pic>
      <p:pic>
        <p:nvPicPr>
          <p:cNvPr id="2050" name="Picture 2" descr="C:\Users\Лариса\Desktop\Новая папка\IMG20200320175429.jpg"/>
          <p:cNvPicPr>
            <a:picLocks noChangeAspect="1" noChangeArrowheads="1"/>
          </p:cNvPicPr>
          <p:nvPr/>
        </p:nvPicPr>
        <p:blipFill>
          <a:blip r:embed="rId6" cstate="print"/>
          <a:srcRect l="10625" t="6557" r="12864" b="8197"/>
          <a:stretch>
            <a:fillRect/>
          </a:stretch>
        </p:blipFill>
        <p:spPr bwMode="auto">
          <a:xfrm>
            <a:off x="971600" y="2276872"/>
            <a:ext cx="3312368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5426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>
            <a:extLst>
              <a:ext uri="{FF2B5EF4-FFF2-40B4-BE49-F238E27FC236}">
                <a16:creationId xmlns:a16="http://schemas.microsoft.com/office/drawing/2014/main" xmlns="" id="{DF8416C2-21AA-4B94-81A5-5AE0C46FF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театральные маски">
            <a:extLst>
              <a:ext uri="{FF2B5EF4-FFF2-40B4-BE49-F238E27FC236}">
                <a16:creationId xmlns:a16="http://schemas.microsoft.com/office/drawing/2014/main" xmlns="" id="{39D9E5D9-32B9-47D9-8FEA-704338CEE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>
            <a:extLst>
              <a:ext uri="{FF2B5EF4-FFF2-40B4-BE49-F238E27FC236}">
                <a16:creationId xmlns:a16="http://schemas.microsoft.com/office/drawing/2014/main" xmlns="" id="{6E2AEADC-583B-44D6-989E-DE482F21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09"/>
            <a:ext cx="831137" cy="257176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5AD9D9-9EA7-4717-9FBA-F89B34A9FFD0}"/>
              </a:ext>
            </a:extLst>
          </p:cNvPr>
          <p:cNvSpPr txBox="1"/>
          <p:nvPr/>
        </p:nvSpPr>
        <p:spPr>
          <a:xfrm>
            <a:off x="2123728" y="916114"/>
            <a:ext cx="5917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для родителей « Театр своим руками. Платковая кукла»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D0CD8CE-6D06-4991-8C3D-D2DCF5E707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56" b="26550"/>
          <a:stretch>
            <a:fillRect/>
          </a:stretch>
        </p:blipFill>
        <p:spPr>
          <a:xfrm>
            <a:off x="683568" y="3789040"/>
            <a:ext cx="2448272" cy="21910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7F9A133-85FE-492E-980A-0E2FC95DAA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62" t="16720"/>
          <a:stretch>
            <a:fillRect/>
          </a:stretch>
        </p:blipFill>
        <p:spPr>
          <a:xfrm>
            <a:off x="3203848" y="2348880"/>
            <a:ext cx="2999047" cy="28803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45485FB-01C0-4930-B9B6-4976E5F0E3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4" r="13333" b="9662"/>
          <a:stretch>
            <a:fillRect/>
          </a:stretch>
        </p:blipFill>
        <p:spPr>
          <a:xfrm>
            <a:off x="6228184" y="1484784"/>
            <a:ext cx="266429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73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>
            <a:extLst>
              <a:ext uri="{FF2B5EF4-FFF2-40B4-BE49-F238E27FC236}">
                <a16:creationId xmlns:a16="http://schemas.microsoft.com/office/drawing/2014/main" xmlns="" id="{090527E8-7EEB-4513-AA61-F6DD456E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театральные маски">
            <a:extLst>
              <a:ext uri="{FF2B5EF4-FFF2-40B4-BE49-F238E27FC236}">
                <a16:creationId xmlns:a16="http://schemas.microsoft.com/office/drawing/2014/main" xmlns="" id="{A7F5C2FD-D3F1-4266-BCB8-E817A64B8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>
            <a:extLst>
              <a:ext uri="{FF2B5EF4-FFF2-40B4-BE49-F238E27FC236}">
                <a16:creationId xmlns:a16="http://schemas.microsoft.com/office/drawing/2014/main" xmlns="" id="{03635F33-BDAB-45B0-A778-D0D35432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09"/>
            <a:ext cx="831137" cy="257176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50C0D0-2ED0-4454-944F-C194E03B65F7}"/>
              </a:ext>
            </a:extLst>
          </p:cNvPr>
          <p:cNvSpPr txBox="1"/>
          <p:nvPr/>
        </p:nvSpPr>
        <p:spPr>
          <a:xfrm>
            <a:off x="2271225" y="272111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415433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>
            <a:extLst>
              <a:ext uri="{FF2B5EF4-FFF2-40B4-BE49-F238E27FC236}">
                <a16:creationId xmlns:a16="http://schemas.microsoft.com/office/drawing/2014/main" xmlns="" id="{93C017E9-FE1C-4F26-A08C-123941ED9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театральные маски">
            <a:extLst>
              <a:ext uri="{FF2B5EF4-FFF2-40B4-BE49-F238E27FC236}">
                <a16:creationId xmlns:a16="http://schemas.microsoft.com/office/drawing/2014/main" xmlns="" id="{E8CB61C8-4DA5-4AA7-B5B7-42CEA2B9D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>
            <a:extLst>
              <a:ext uri="{FF2B5EF4-FFF2-40B4-BE49-F238E27FC236}">
                <a16:creationId xmlns:a16="http://schemas.microsoft.com/office/drawing/2014/main" xmlns="" id="{23BA8412-E6C3-4554-A286-2D889F44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09"/>
            <a:ext cx="831137" cy="2571768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B94BFD1-5D3F-4E1C-B09A-6E6C73F17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55"/>
          <a:stretch>
            <a:fillRect/>
          </a:stretch>
        </p:blipFill>
        <p:spPr>
          <a:xfrm>
            <a:off x="2555776" y="1340768"/>
            <a:ext cx="388843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94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театральные маски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09"/>
            <a:ext cx="831137" cy="257176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F198F8-115A-426E-9B16-4527D34461FC}"/>
              </a:ext>
            </a:extLst>
          </p:cNvPr>
          <p:cNvSpPr txBox="1"/>
          <p:nvPr/>
        </p:nvSpPr>
        <p:spPr>
          <a:xfrm>
            <a:off x="1907704" y="980728"/>
            <a:ext cx="6095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Цели проведения: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Нравственное воспитание детей дошкольного возраста, формирование у них культурных ценностей, развитие интеллектуальных и личностных качеств детей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Вызвать у детей интерес к театральной деятельности.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Дать детям представление о театре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Способствовать созданию у детей радостного настроения, развивать воображение и способности к творчеству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Укрепление культурных связей между педагогами и семьями воспитанников, интереса к театру и театрализованной деятельности.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Организация в группе условий для театрализованных игр.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творческо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игровой.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Продолжительность: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краткосрочный.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Сроки реализации: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неделя.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дети, родители, воспитатели.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Возраст детей: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2 - 3 г.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215468" cy="6858000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театральные маски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09"/>
            <a:ext cx="831137" cy="257176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C55F3A-6627-4D0C-858F-4E9A404FB3B2}"/>
              </a:ext>
            </a:extLst>
          </p:cNvPr>
          <p:cNvSpPr txBox="1"/>
          <p:nvPr/>
        </p:nvSpPr>
        <p:spPr>
          <a:xfrm>
            <a:off x="1907704" y="76470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театра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5DF021C-B33D-4CA3-89AC-7877A3735A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10"/>
          <a:stretch>
            <a:fillRect/>
          </a:stretch>
        </p:blipFill>
        <p:spPr>
          <a:xfrm rot="21245098">
            <a:off x="1187624" y="1196752"/>
            <a:ext cx="2952328" cy="19442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6F2A6E3-12E2-433B-AC58-97B01A836B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31" b="3670"/>
          <a:stretch>
            <a:fillRect/>
          </a:stretch>
        </p:blipFill>
        <p:spPr>
          <a:xfrm rot="676083">
            <a:off x="5652120" y="1196752"/>
            <a:ext cx="3096344" cy="2016224"/>
          </a:xfrm>
          <a:prstGeom prst="rect">
            <a:avLst/>
          </a:prstGeom>
        </p:spPr>
      </p:pic>
      <p:pic>
        <p:nvPicPr>
          <p:cNvPr id="1028" name="Picture 4" descr="C:\Users\Лариса\Desktop\Новая папка\IMG20200320175025.jpg"/>
          <p:cNvPicPr>
            <a:picLocks noChangeAspect="1" noChangeArrowheads="1"/>
          </p:cNvPicPr>
          <p:nvPr/>
        </p:nvPicPr>
        <p:blipFill>
          <a:blip r:embed="rId7" cstate="print"/>
          <a:srcRect t="9737" b="11349"/>
          <a:stretch>
            <a:fillRect/>
          </a:stretch>
        </p:blipFill>
        <p:spPr bwMode="auto">
          <a:xfrm>
            <a:off x="3563888" y="3140968"/>
            <a:ext cx="259228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215468" cy="6858000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театральные маски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09"/>
            <a:ext cx="831137" cy="257176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C55F3A-6627-4D0C-858F-4E9A404FB3B2}"/>
              </a:ext>
            </a:extLst>
          </p:cNvPr>
          <p:cNvSpPr txBox="1"/>
          <p:nvPr/>
        </p:nvSpPr>
        <p:spPr>
          <a:xfrm>
            <a:off x="1907704" y="162400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детям пальчикового театра «Колобок»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7547671-A31F-478B-B6C8-00D2B979C0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82" b="11764"/>
          <a:stretch>
            <a:fillRect/>
          </a:stretch>
        </p:blipFill>
        <p:spPr>
          <a:xfrm>
            <a:off x="1043608" y="2348880"/>
            <a:ext cx="3241729" cy="3096344"/>
          </a:xfrm>
          <a:prstGeom prst="rect">
            <a:avLst/>
          </a:prstGeom>
        </p:spPr>
      </p:pic>
      <p:pic>
        <p:nvPicPr>
          <p:cNvPr id="1026" name="Picture 2" descr="C:\Users\Лариса\Desktop\Новая папка\IMG20200316110119.jpg"/>
          <p:cNvPicPr>
            <a:picLocks noChangeAspect="1" noChangeArrowheads="1"/>
          </p:cNvPicPr>
          <p:nvPr/>
        </p:nvPicPr>
        <p:blipFill>
          <a:blip r:embed="rId6" cstate="print"/>
          <a:srcRect l="13277" r="5901"/>
          <a:stretch>
            <a:fillRect/>
          </a:stretch>
        </p:blipFill>
        <p:spPr bwMode="auto">
          <a:xfrm>
            <a:off x="4788024" y="2348880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34" y="0"/>
            <a:ext cx="9215468" cy="6858000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театральные маски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09"/>
            <a:ext cx="831137" cy="25717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191683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hlinkClick r:id="rId5"/>
              </a:rPr>
              <a:t> </a:t>
            </a:r>
            <a:endParaRPr lang="ru-RU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058B75-C923-4C9B-8B39-645B06631EBA}"/>
              </a:ext>
            </a:extLst>
          </p:cNvPr>
          <p:cNvSpPr txBox="1"/>
          <p:nvPr/>
        </p:nvSpPr>
        <p:spPr>
          <a:xfrm>
            <a:off x="1948892" y="999845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детям театра кукол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БИ-БА-БО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«Курочка ряба».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0992D4D-10F7-44EB-8924-361DA46DB2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47"/>
          <a:stretch>
            <a:fillRect/>
          </a:stretch>
        </p:blipFill>
        <p:spPr>
          <a:xfrm>
            <a:off x="1835696" y="1763444"/>
            <a:ext cx="5616624" cy="36817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34" y="0"/>
            <a:ext cx="9215468" cy="6858000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театральные маски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09"/>
            <a:ext cx="831137" cy="25717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191683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  <a:hlinkClick r:id="rId5"/>
              </a:rPr>
              <a:t> </a:t>
            </a:r>
            <a:endParaRPr lang="ru-RU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058B75-C923-4C9B-8B39-645B06631EBA}"/>
              </a:ext>
            </a:extLst>
          </p:cNvPr>
          <p:cNvSpPr txBox="1"/>
          <p:nvPr/>
        </p:nvSpPr>
        <p:spPr>
          <a:xfrm>
            <a:off x="1948892" y="999845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фланелеграфе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«Курочка ряба».</a:t>
            </a:r>
          </a:p>
        </p:txBody>
      </p:sp>
      <p:pic>
        <p:nvPicPr>
          <p:cNvPr id="5122" name="Picture 2" descr="C:\Users\Лариса\Desktop\Новая папка\IMG20200316111221.jpg"/>
          <p:cNvPicPr>
            <a:picLocks noChangeAspect="1" noChangeArrowheads="1"/>
          </p:cNvPicPr>
          <p:nvPr/>
        </p:nvPicPr>
        <p:blipFill>
          <a:blip r:embed="rId6" cstate="print"/>
          <a:srcRect l="3538" t="23100" r="9838" b="6551"/>
          <a:stretch>
            <a:fillRect/>
          </a:stretch>
        </p:blipFill>
        <p:spPr bwMode="auto">
          <a:xfrm>
            <a:off x="1547664" y="1988840"/>
            <a:ext cx="597666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>
            <a:extLst>
              <a:ext uri="{FF2B5EF4-FFF2-40B4-BE49-F238E27FC236}">
                <a16:creationId xmlns:a16="http://schemas.microsoft.com/office/drawing/2014/main" xmlns="" id="{713C144A-79DB-422F-8DE1-CC8807ECE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театральные маски">
            <a:extLst>
              <a:ext uri="{FF2B5EF4-FFF2-40B4-BE49-F238E27FC236}">
                <a16:creationId xmlns:a16="http://schemas.microsoft.com/office/drawing/2014/main" xmlns="" id="{5F2DDBF0-3E84-43D9-ACAF-B225CDFEC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>
            <a:extLst>
              <a:ext uri="{FF2B5EF4-FFF2-40B4-BE49-F238E27FC236}">
                <a16:creationId xmlns:a16="http://schemas.microsoft.com/office/drawing/2014/main" xmlns="" id="{8C4A70AF-037E-4DC5-8743-76D30F0D0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09"/>
            <a:ext cx="831137" cy="257176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BB42FF-AB11-4D53-A612-AFFE9BE871DC}"/>
              </a:ext>
            </a:extLst>
          </p:cNvPr>
          <p:cNvSpPr txBox="1"/>
          <p:nvPr/>
        </p:nvSpPr>
        <p:spPr>
          <a:xfrm>
            <a:off x="2261212" y="1052736"/>
            <a:ext cx="576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на стаканах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«Колобок», «Теремок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DB5A08D-4DD6-4CB1-A68A-A6CCF06998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79" b="7934"/>
          <a:stretch>
            <a:fillRect/>
          </a:stretch>
        </p:blipFill>
        <p:spPr>
          <a:xfrm>
            <a:off x="1691680" y="1827910"/>
            <a:ext cx="5544616" cy="36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28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рамки для презентаций">
            <a:extLst>
              <a:ext uri="{FF2B5EF4-FFF2-40B4-BE49-F238E27FC236}">
                <a16:creationId xmlns:a16="http://schemas.microsoft.com/office/drawing/2014/main" xmlns="" id="{7E418630-3C7C-4DB6-841F-E15A0499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8" cy="6858000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театральные маски">
            <a:extLst>
              <a:ext uri="{FF2B5EF4-FFF2-40B4-BE49-F238E27FC236}">
                <a16:creationId xmlns:a16="http://schemas.microsoft.com/office/drawing/2014/main" xmlns="" id="{0832ADB6-F32D-4021-82F1-C6FF7EAE6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1824916" cy="1338272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>
            <a:extLst>
              <a:ext uri="{FF2B5EF4-FFF2-40B4-BE49-F238E27FC236}">
                <a16:creationId xmlns:a16="http://schemas.microsoft.com/office/drawing/2014/main" xmlns="" id="{8CFD69DB-9980-44AD-8EC3-99CFF51F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79174" b="38108"/>
          <a:stretch>
            <a:fillRect/>
          </a:stretch>
        </p:blipFill>
        <p:spPr bwMode="auto">
          <a:xfrm rot="520108" flipH="1">
            <a:off x="7904329" y="3977009"/>
            <a:ext cx="831137" cy="257176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B72E22-23B3-41A3-A61F-FFD42BEA3D02}"/>
              </a:ext>
            </a:extLst>
          </p:cNvPr>
          <p:cNvSpPr txBox="1"/>
          <p:nvPr/>
        </p:nvSpPr>
        <p:spPr>
          <a:xfrm>
            <a:off x="2049417" y="1046753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настольного театра игрушки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«Курочка ряба», «Репка»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4B871B-748C-44B7-AEAA-8C9A64A781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14" b="11406"/>
          <a:stretch>
            <a:fillRect/>
          </a:stretch>
        </p:blipFill>
        <p:spPr>
          <a:xfrm>
            <a:off x="2843808" y="1916832"/>
            <a:ext cx="352839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723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248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Лариса</cp:lastModifiedBy>
  <cp:revision>43</cp:revision>
  <dcterms:created xsi:type="dcterms:W3CDTF">2017-11-25T21:14:09Z</dcterms:created>
  <dcterms:modified xsi:type="dcterms:W3CDTF">2022-10-25T03:40:02Z</dcterms:modified>
</cp:coreProperties>
</file>